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9" r:id="rId4"/>
    <p:sldId id="261" r:id="rId5"/>
    <p:sldId id="265" r:id="rId6"/>
    <p:sldId id="266" r:id="rId7"/>
    <p:sldId id="267" r:id="rId8"/>
    <p:sldId id="268" r:id="rId9"/>
    <p:sldId id="258"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15" autoAdjust="0"/>
    <p:restoredTop sz="94660"/>
  </p:normalViewPr>
  <p:slideViewPr>
    <p:cSldViewPr snapToGrid="0">
      <p:cViewPr varScale="1">
        <p:scale>
          <a:sx n="89" d="100"/>
          <a:sy n="89" d="100"/>
        </p:scale>
        <p:origin x="120" y="1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s-ES" smtClean="0"/>
              <a:t>Haga clic para modificar el estilo de título del patrón</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smtClean="0"/>
              <a:t>Haga clic para editar el estilo de subtítulo del patrón</a:t>
            </a:r>
            <a:endParaRPr lang="en-US" dirty="0"/>
          </a:p>
        </p:txBody>
      </p:sp>
      <p:sp>
        <p:nvSpPr>
          <p:cNvPr id="4" name="Date Placeholder 3"/>
          <p:cNvSpPr>
            <a:spLocks noGrp="1"/>
          </p:cNvSpPr>
          <p:nvPr>
            <p:ph type="dt" sz="half" idx="10"/>
          </p:nvPr>
        </p:nvSpPr>
        <p:spPr/>
        <p:txBody>
          <a:bodyPr/>
          <a:lstStyle/>
          <a:p>
            <a:fld id="{C689A326-4746-4E34-B785-0EA41F54B5F9}" type="datetimeFigureOut">
              <a:rPr lang="en-US" smtClean="0"/>
              <a:t>10/18/2018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E126D12-438C-442D-8F2A-44AB24E5CF1E}" type="slidenum">
              <a:rPr lang="en-US" smtClean="0"/>
              <a:t>‹Nº›</a:t>
            </a:fld>
            <a:endParaRPr lang="en-US" dirty="0"/>
          </a:p>
        </p:txBody>
      </p:sp>
    </p:spTree>
    <p:extLst>
      <p:ext uri="{BB962C8B-B14F-4D97-AF65-F5344CB8AC3E}">
        <p14:creationId xmlns:p14="http://schemas.microsoft.com/office/powerpoint/2010/main" val="4099585220"/>
      </p:ext>
    </p:extLst>
  </p:cSld>
  <p:clrMapOvr>
    <a:masterClrMapping/>
  </p:clrMapOvr>
  <mc:AlternateContent xmlns:mc="http://schemas.openxmlformats.org/markup-compatibility/2006">
    <mc:Choice xmlns:p14="http://schemas.microsoft.com/office/powerpoint/2010/main" Requires="p14">
      <p:transition spd="slow" p14:dur="1500">
        <p14:reveal/>
      </p:transition>
    </mc:Choice>
    <mc:Fallback>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n panorámic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s-ES" smtClean="0"/>
              <a:t>Haga clic para modificar el estilo de título del patrón</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dirty="0" smtClean="0"/>
              <a:t>Haga clic en el icono para agregar una imagen</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Editar el estilo de texto del patrón</a:t>
            </a:r>
          </a:p>
        </p:txBody>
      </p:sp>
      <p:sp>
        <p:nvSpPr>
          <p:cNvPr id="5" name="Date Placeholder 4"/>
          <p:cNvSpPr>
            <a:spLocks noGrp="1"/>
          </p:cNvSpPr>
          <p:nvPr>
            <p:ph type="dt" sz="half" idx="10"/>
          </p:nvPr>
        </p:nvSpPr>
        <p:spPr/>
        <p:txBody>
          <a:bodyPr/>
          <a:lstStyle/>
          <a:p>
            <a:fld id="{C689A326-4746-4E34-B785-0EA41F54B5F9}" type="datetimeFigureOut">
              <a:rPr lang="en-US" smtClean="0"/>
              <a:t>10/18/2018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E126D12-438C-442D-8F2A-44AB24E5CF1E}" type="slidenum">
              <a:rPr lang="en-US" smtClean="0"/>
              <a:t>‹Nº›</a:t>
            </a:fld>
            <a:endParaRPr lang="en-US" dirty="0"/>
          </a:p>
        </p:txBody>
      </p:sp>
    </p:spTree>
    <p:extLst>
      <p:ext uri="{BB962C8B-B14F-4D97-AF65-F5344CB8AC3E}">
        <p14:creationId xmlns:p14="http://schemas.microsoft.com/office/powerpoint/2010/main" val="934168747"/>
      </p:ext>
    </p:extLst>
  </p:cSld>
  <p:clrMapOvr>
    <a:masterClrMapping/>
  </p:clrMapOvr>
  <mc:AlternateContent xmlns:mc="http://schemas.openxmlformats.org/markup-compatibility/2006">
    <mc:Choice xmlns:p14="http://schemas.microsoft.com/office/powerpoint/2010/main" Requires="p14">
      <p:transition spd="slow" p14:dur="1500">
        <p14:reveal/>
      </p:transition>
    </mc:Choice>
    <mc:Fallback>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s-ES" smtClean="0"/>
              <a:t>Haga clic para modificar el estilo de título del patrón</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Editar el estilo de texto del patrón</a:t>
            </a:r>
          </a:p>
        </p:txBody>
      </p:sp>
      <p:sp>
        <p:nvSpPr>
          <p:cNvPr id="4" name="Date Placeholder 3"/>
          <p:cNvSpPr>
            <a:spLocks noGrp="1"/>
          </p:cNvSpPr>
          <p:nvPr>
            <p:ph type="dt" sz="half" idx="10"/>
          </p:nvPr>
        </p:nvSpPr>
        <p:spPr/>
        <p:txBody>
          <a:bodyPr/>
          <a:lstStyle/>
          <a:p>
            <a:fld id="{C689A326-4746-4E34-B785-0EA41F54B5F9}" type="datetimeFigureOut">
              <a:rPr lang="en-US" smtClean="0"/>
              <a:t>10/18/2018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E126D12-438C-442D-8F2A-44AB24E5CF1E}" type="slidenum">
              <a:rPr lang="en-US" smtClean="0"/>
              <a:t>‹Nº›</a:t>
            </a:fld>
            <a:endParaRPr lang="en-US" dirty="0"/>
          </a:p>
        </p:txBody>
      </p:sp>
    </p:spTree>
    <p:extLst>
      <p:ext uri="{BB962C8B-B14F-4D97-AF65-F5344CB8AC3E}">
        <p14:creationId xmlns:p14="http://schemas.microsoft.com/office/powerpoint/2010/main" val="2995304880"/>
      </p:ext>
    </p:extLst>
  </p:cSld>
  <p:clrMapOvr>
    <a:masterClrMapping/>
  </p:clrMapOvr>
  <mc:AlternateContent xmlns:mc="http://schemas.openxmlformats.org/markup-compatibility/2006">
    <mc:Choice xmlns:p14="http://schemas.microsoft.com/office/powerpoint/2010/main" Requires="p14">
      <p:transition spd="slow" p14:dur="1500">
        <p14:reveal/>
      </p:transition>
    </mc:Choice>
    <mc:Fallback>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s-ES" smtClean="0"/>
              <a:t>Haga clic para modificar el estilo de título del patrón</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s-ES" smtClean="0"/>
              <a:t>Editar el estilo de texto del patrón</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Editar el estilo de texto del patrón</a:t>
            </a:r>
          </a:p>
        </p:txBody>
      </p:sp>
      <p:sp>
        <p:nvSpPr>
          <p:cNvPr id="4" name="Date Placeholder 3"/>
          <p:cNvSpPr>
            <a:spLocks noGrp="1"/>
          </p:cNvSpPr>
          <p:nvPr>
            <p:ph type="dt" sz="half" idx="10"/>
          </p:nvPr>
        </p:nvSpPr>
        <p:spPr/>
        <p:txBody>
          <a:bodyPr/>
          <a:lstStyle/>
          <a:p>
            <a:fld id="{C689A326-4746-4E34-B785-0EA41F54B5F9}" type="datetimeFigureOut">
              <a:rPr lang="en-US" smtClean="0"/>
              <a:t>10/18/2018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E126D12-438C-442D-8F2A-44AB24E5CF1E}" type="slidenum">
              <a:rPr lang="en-US" smtClean="0"/>
              <a:t>‹Nº›</a:t>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2129280666"/>
      </p:ext>
    </p:extLst>
  </p:cSld>
  <p:clrMapOvr>
    <a:masterClrMapping/>
  </p:clrMapOvr>
  <mc:AlternateContent xmlns:mc="http://schemas.openxmlformats.org/markup-compatibility/2006">
    <mc:Choice xmlns:p14="http://schemas.microsoft.com/office/powerpoint/2010/main" Requires="p14">
      <p:transition spd="slow" p14:dur="1500">
        <p14:reveal/>
      </p:transition>
    </mc:Choice>
    <mc:Fallback>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Editar el estilo de texto del patrón</a:t>
            </a:r>
          </a:p>
        </p:txBody>
      </p:sp>
      <p:sp>
        <p:nvSpPr>
          <p:cNvPr id="4" name="Date Placeholder 3"/>
          <p:cNvSpPr>
            <a:spLocks noGrp="1"/>
          </p:cNvSpPr>
          <p:nvPr>
            <p:ph type="dt" sz="half" idx="10"/>
          </p:nvPr>
        </p:nvSpPr>
        <p:spPr/>
        <p:txBody>
          <a:bodyPr/>
          <a:lstStyle/>
          <a:p>
            <a:fld id="{C689A326-4746-4E34-B785-0EA41F54B5F9}" type="datetimeFigureOut">
              <a:rPr lang="en-US" smtClean="0"/>
              <a:t>10/18/2018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E126D12-438C-442D-8F2A-44AB24E5CF1E}" type="slidenum">
              <a:rPr lang="en-US" smtClean="0"/>
              <a:t>‹Nº›</a:t>
            </a:fld>
            <a:endParaRPr lang="en-US" dirty="0"/>
          </a:p>
        </p:txBody>
      </p:sp>
    </p:spTree>
    <p:extLst>
      <p:ext uri="{BB962C8B-B14F-4D97-AF65-F5344CB8AC3E}">
        <p14:creationId xmlns:p14="http://schemas.microsoft.com/office/powerpoint/2010/main" val="2312811835"/>
      </p:ext>
    </p:extLst>
  </p:cSld>
  <p:clrMapOvr>
    <a:masterClrMapping/>
  </p:clrMapOvr>
  <mc:AlternateContent xmlns:mc="http://schemas.openxmlformats.org/markup-compatibility/2006">
    <mc:Choice xmlns:p14="http://schemas.microsoft.com/office/powerpoint/2010/main" Requires="p14">
      <p:transition spd="slow" p14:dur="1500">
        <p14:reveal/>
      </p:transition>
    </mc:Choice>
    <mc:Fallback>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olumna 3">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Editar el estilo de texto del patrón</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Editar el estilo de texto del patrón</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Editar el estilo de texto del patrón</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C689A326-4746-4E34-B785-0EA41F54B5F9}" type="datetimeFigureOut">
              <a:rPr lang="en-US" smtClean="0"/>
              <a:t>10/18/2018</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E126D12-438C-442D-8F2A-44AB24E5CF1E}" type="slidenum">
              <a:rPr lang="en-US" smtClean="0"/>
              <a:t>‹Nº›</a:t>
            </a:fld>
            <a:endParaRPr lang="en-US" dirty="0"/>
          </a:p>
        </p:txBody>
      </p:sp>
    </p:spTree>
    <p:extLst>
      <p:ext uri="{BB962C8B-B14F-4D97-AF65-F5344CB8AC3E}">
        <p14:creationId xmlns:p14="http://schemas.microsoft.com/office/powerpoint/2010/main" val="4085678863"/>
      </p:ext>
    </p:extLst>
  </p:cSld>
  <p:clrMapOvr>
    <a:masterClrMapping/>
  </p:clrMapOvr>
  <mc:AlternateContent xmlns:mc="http://schemas.openxmlformats.org/markup-compatibility/2006">
    <mc:Choice xmlns:p14="http://schemas.microsoft.com/office/powerpoint/2010/main" Requires="p14">
      <p:transition spd="slow" p14:dur="1500">
        <p14:reveal/>
      </p:transition>
    </mc:Choice>
    <mc:Fallback>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olumna de imagen 3">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dirty="0" smtClean="0"/>
              <a:t>Haga clic en el icono para agregar una imagen</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Editar el estilo de texto del patrón</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dirty="0" smtClean="0"/>
              <a:t>Haga clic en el icono para agregar una imagen</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Editar el estilo de texto del patrón</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dirty="0" smtClean="0"/>
              <a:t>Haga clic en el icono para agregar una imagen</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Editar el estilo de texto del patrón</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C689A326-4746-4E34-B785-0EA41F54B5F9}" type="datetimeFigureOut">
              <a:rPr lang="en-US" smtClean="0"/>
              <a:t>10/18/2018</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E126D12-438C-442D-8F2A-44AB24E5CF1E}" type="slidenum">
              <a:rPr lang="en-US" smtClean="0"/>
              <a:t>‹Nº›</a:t>
            </a:fld>
            <a:endParaRPr lang="en-US" dirty="0"/>
          </a:p>
        </p:txBody>
      </p:sp>
    </p:spTree>
    <p:extLst>
      <p:ext uri="{BB962C8B-B14F-4D97-AF65-F5344CB8AC3E}">
        <p14:creationId xmlns:p14="http://schemas.microsoft.com/office/powerpoint/2010/main" val="1513071760"/>
      </p:ext>
    </p:extLst>
  </p:cSld>
  <p:clrMapOvr>
    <a:masterClrMapping/>
  </p:clrMapOvr>
  <mc:AlternateContent xmlns:mc="http://schemas.openxmlformats.org/markup-compatibility/2006">
    <mc:Choice xmlns:p14="http://schemas.microsoft.com/office/powerpoint/2010/main" Requires="p14">
      <p:transition spd="slow" p14:dur="1500">
        <p14:reveal/>
      </p:transition>
    </mc:Choice>
    <mc:Fallback>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nchor="t" anchorCtr="0"/>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C689A326-4746-4E34-B785-0EA41F54B5F9}" type="datetimeFigureOut">
              <a:rPr lang="en-US" smtClean="0"/>
              <a:t>10/18/2018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E126D12-438C-442D-8F2A-44AB24E5CF1E}" type="slidenum">
              <a:rPr lang="en-US" smtClean="0"/>
              <a:t>‹Nº›</a:t>
            </a:fld>
            <a:endParaRPr lang="en-US" dirty="0"/>
          </a:p>
        </p:txBody>
      </p:sp>
    </p:spTree>
    <p:extLst>
      <p:ext uri="{BB962C8B-B14F-4D97-AF65-F5344CB8AC3E}">
        <p14:creationId xmlns:p14="http://schemas.microsoft.com/office/powerpoint/2010/main" val="1262154504"/>
      </p:ext>
    </p:extLst>
  </p:cSld>
  <p:clrMapOvr>
    <a:masterClrMapping/>
  </p:clrMapOvr>
  <mc:AlternateContent xmlns:mc="http://schemas.openxmlformats.org/markup-compatibility/2006">
    <mc:Choice xmlns:p14="http://schemas.microsoft.com/office/powerpoint/2010/main" Requires="p14">
      <p:transition spd="slow" p14:dur="1500">
        <p14:reveal/>
      </p:transition>
    </mc:Choice>
    <mc:Fallback>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C689A326-4746-4E34-B785-0EA41F54B5F9}" type="datetimeFigureOut">
              <a:rPr lang="en-US" smtClean="0"/>
              <a:t>10/18/2018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E126D12-438C-442D-8F2A-44AB24E5CF1E}" type="slidenum">
              <a:rPr lang="en-US" smtClean="0"/>
              <a:t>‹Nº›</a:t>
            </a:fld>
            <a:endParaRPr lang="en-US" dirty="0"/>
          </a:p>
        </p:txBody>
      </p:sp>
    </p:spTree>
    <p:extLst>
      <p:ext uri="{BB962C8B-B14F-4D97-AF65-F5344CB8AC3E}">
        <p14:creationId xmlns:p14="http://schemas.microsoft.com/office/powerpoint/2010/main" val="647338015"/>
      </p:ext>
    </p:extLst>
  </p:cSld>
  <p:clrMapOvr>
    <a:masterClrMapping/>
  </p:clrMapOvr>
  <mc:AlternateContent xmlns:mc="http://schemas.openxmlformats.org/markup-compatibility/2006">
    <mc:Choice xmlns:p14="http://schemas.microsoft.com/office/powerpoint/2010/main" Requires="p14">
      <p:transition spd="slow" p14:dur="1500">
        <p14:reveal/>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7" name="Date Placeholder 3"/>
          <p:cNvSpPr>
            <a:spLocks noGrp="1"/>
          </p:cNvSpPr>
          <p:nvPr>
            <p:ph type="dt" sz="half" idx="10"/>
          </p:nvPr>
        </p:nvSpPr>
        <p:spPr/>
        <p:txBody>
          <a:bodyPr/>
          <a:lstStyle/>
          <a:p>
            <a:fld id="{C689A326-4746-4E34-B785-0EA41F54B5F9}" type="datetimeFigureOut">
              <a:rPr lang="en-US" smtClean="0"/>
              <a:t>10/18/2018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E126D12-438C-442D-8F2A-44AB24E5CF1E}" type="slidenum">
              <a:rPr lang="en-US" smtClean="0"/>
              <a:t>‹Nº›</a:t>
            </a:fld>
            <a:endParaRPr lang="en-US" dirty="0"/>
          </a:p>
        </p:txBody>
      </p:sp>
    </p:spTree>
    <p:extLst>
      <p:ext uri="{BB962C8B-B14F-4D97-AF65-F5344CB8AC3E}">
        <p14:creationId xmlns:p14="http://schemas.microsoft.com/office/powerpoint/2010/main" val="2165577216"/>
      </p:ext>
    </p:extLst>
  </p:cSld>
  <p:clrMapOvr>
    <a:masterClrMapping/>
  </p:clrMapOvr>
  <mc:AlternateContent xmlns:mc="http://schemas.openxmlformats.org/markup-compatibility/2006">
    <mc:Choice xmlns:p14="http://schemas.microsoft.com/office/powerpoint/2010/main" Requires="p14">
      <p:transition spd="slow" p14:dur="1500">
        <p14:reveal/>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Editar el estilo de texto del patrón</a:t>
            </a:r>
          </a:p>
        </p:txBody>
      </p:sp>
      <p:sp>
        <p:nvSpPr>
          <p:cNvPr id="4" name="Date Placeholder 3"/>
          <p:cNvSpPr>
            <a:spLocks noGrp="1"/>
          </p:cNvSpPr>
          <p:nvPr>
            <p:ph type="dt" sz="half" idx="10"/>
          </p:nvPr>
        </p:nvSpPr>
        <p:spPr/>
        <p:txBody>
          <a:bodyPr/>
          <a:lstStyle/>
          <a:p>
            <a:fld id="{C689A326-4746-4E34-B785-0EA41F54B5F9}" type="datetimeFigureOut">
              <a:rPr lang="en-US" smtClean="0"/>
              <a:t>10/18/2018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E126D12-438C-442D-8F2A-44AB24E5CF1E}" type="slidenum">
              <a:rPr lang="en-US" smtClean="0"/>
              <a:t>‹Nº›</a:t>
            </a:fld>
            <a:endParaRPr lang="en-US" dirty="0"/>
          </a:p>
        </p:txBody>
      </p:sp>
    </p:spTree>
    <p:extLst>
      <p:ext uri="{BB962C8B-B14F-4D97-AF65-F5344CB8AC3E}">
        <p14:creationId xmlns:p14="http://schemas.microsoft.com/office/powerpoint/2010/main" val="1274121504"/>
      </p:ext>
    </p:extLst>
  </p:cSld>
  <p:clrMapOvr>
    <a:masterClrMapping/>
  </p:clrMapOvr>
  <mc:AlternateContent xmlns:mc="http://schemas.openxmlformats.org/markup-compatibility/2006">
    <mc:Choice xmlns:p14="http://schemas.microsoft.com/office/powerpoint/2010/main" Requires="p14">
      <p:transition spd="slow" p14:dur="1500">
        <p14:reveal/>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Date Placeholder 4"/>
          <p:cNvSpPr>
            <a:spLocks noGrp="1"/>
          </p:cNvSpPr>
          <p:nvPr>
            <p:ph type="dt" sz="half" idx="10"/>
          </p:nvPr>
        </p:nvSpPr>
        <p:spPr/>
        <p:txBody>
          <a:bodyPr/>
          <a:lstStyle/>
          <a:p>
            <a:fld id="{C689A326-4746-4E34-B785-0EA41F54B5F9}" type="datetimeFigureOut">
              <a:rPr lang="en-US" smtClean="0"/>
              <a:t>10/18/2018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E126D12-438C-442D-8F2A-44AB24E5CF1E}" type="slidenum">
              <a:rPr lang="en-US" smtClean="0"/>
              <a:t>‹Nº›</a:t>
            </a:fld>
            <a:endParaRPr lang="en-US" dirty="0"/>
          </a:p>
        </p:txBody>
      </p:sp>
    </p:spTree>
    <p:extLst>
      <p:ext uri="{BB962C8B-B14F-4D97-AF65-F5344CB8AC3E}">
        <p14:creationId xmlns:p14="http://schemas.microsoft.com/office/powerpoint/2010/main" val="3486597667"/>
      </p:ext>
    </p:extLst>
  </p:cSld>
  <p:clrMapOvr>
    <a:masterClrMapping/>
  </p:clrMapOvr>
  <mc:AlternateContent xmlns:mc="http://schemas.openxmlformats.org/markup-compatibility/2006">
    <mc:Choice xmlns:p14="http://schemas.microsoft.com/office/powerpoint/2010/main" Requires="p14">
      <p:transition spd="slow" p14:dur="1500">
        <p14:reveal/>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7" name="Date Placeholder 6"/>
          <p:cNvSpPr>
            <a:spLocks noGrp="1"/>
          </p:cNvSpPr>
          <p:nvPr>
            <p:ph type="dt" sz="half" idx="10"/>
          </p:nvPr>
        </p:nvSpPr>
        <p:spPr/>
        <p:txBody>
          <a:bodyPr/>
          <a:lstStyle/>
          <a:p>
            <a:fld id="{C689A326-4746-4E34-B785-0EA41F54B5F9}" type="datetimeFigureOut">
              <a:rPr lang="en-US" smtClean="0"/>
              <a:t>10/18/2018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9E126D12-438C-442D-8F2A-44AB24E5CF1E}" type="slidenum">
              <a:rPr lang="en-US" smtClean="0"/>
              <a:t>‹Nº›</a:t>
            </a:fld>
            <a:endParaRPr lang="en-US" dirty="0"/>
          </a:p>
        </p:txBody>
      </p:sp>
    </p:spTree>
    <p:extLst>
      <p:ext uri="{BB962C8B-B14F-4D97-AF65-F5344CB8AC3E}">
        <p14:creationId xmlns:p14="http://schemas.microsoft.com/office/powerpoint/2010/main" val="3709207463"/>
      </p:ext>
    </p:extLst>
  </p:cSld>
  <p:clrMapOvr>
    <a:masterClrMapping/>
  </p:clrMapOvr>
  <mc:AlternateContent xmlns:mc="http://schemas.openxmlformats.org/markup-compatibility/2006">
    <mc:Choice xmlns:p14="http://schemas.microsoft.com/office/powerpoint/2010/main" Requires="p14">
      <p:transition spd="slow" p14:dur="1500">
        <p14:reveal/>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7" name="Date Placeholder 2"/>
          <p:cNvSpPr>
            <a:spLocks noGrp="1"/>
          </p:cNvSpPr>
          <p:nvPr>
            <p:ph type="dt" sz="half" idx="10"/>
          </p:nvPr>
        </p:nvSpPr>
        <p:spPr/>
        <p:txBody>
          <a:bodyPr/>
          <a:lstStyle/>
          <a:p>
            <a:fld id="{C689A326-4746-4E34-B785-0EA41F54B5F9}" type="datetimeFigureOut">
              <a:rPr lang="en-US" smtClean="0"/>
              <a:t>10/18/2018</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9E126D12-438C-442D-8F2A-44AB24E5CF1E}" type="slidenum">
              <a:rPr lang="en-US" smtClean="0"/>
              <a:t>‹Nº›</a:t>
            </a:fld>
            <a:endParaRPr lang="en-US" dirty="0"/>
          </a:p>
        </p:txBody>
      </p:sp>
    </p:spTree>
    <p:extLst>
      <p:ext uri="{BB962C8B-B14F-4D97-AF65-F5344CB8AC3E}">
        <p14:creationId xmlns:p14="http://schemas.microsoft.com/office/powerpoint/2010/main" val="1133705448"/>
      </p:ext>
    </p:extLst>
  </p:cSld>
  <p:clrMapOvr>
    <a:masterClrMapping/>
  </p:clrMapOvr>
  <mc:AlternateContent xmlns:mc="http://schemas.openxmlformats.org/markup-compatibility/2006">
    <mc:Choice xmlns:p14="http://schemas.microsoft.com/office/powerpoint/2010/main" Requires="p14">
      <p:transition spd="slow" p14:dur="1500">
        <p14:reveal/>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C689A326-4746-4E34-B785-0EA41F54B5F9}" type="datetimeFigureOut">
              <a:rPr lang="en-US" smtClean="0"/>
              <a:t>10/18/2018</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9E126D12-438C-442D-8F2A-44AB24E5CF1E}" type="slidenum">
              <a:rPr lang="en-US" smtClean="0"/>
              <a:t>‹Nº›</a:t>
            </a:fld>
            <a:endParaRPr lang="en-US" dirty="0"/>
          </a:p>
        </p:txBody>
      </p:sp>
    </p:spTree>
    <p:extLst>
      <p:ext uri="{BB962C8B-B14F-4D97-AF65-F5344CB8AC3E}">
        <p14:creationId xmlns:p14="http://schemas.microsoft.com/office/powerpoint/2010/main" val="1050589303"/>
      </p:ext>
    </p:extLst>
  </p:cSld>
  <p:clrMapOvr>
    <a:masterClrMapping/>
  </p:clrMapOvr>
  <mc:AlternateContent xmlns:mc="http://schemas.openxmlformats.org/markup-compatibility/2006">
    <mc:Choice xmlns:p14="http://schemas.microsoft.com/office/powerpoint/2010/main" Requires="p14">
      <p:transition spd="slow" p14:dur="1500">
        <p14:reveal/>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s-ES" smtClean="0"/>
              <a:t>Haga clic para modificar el estilo de título del patrón</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Editar el estilo de texto del patrón</a:t>
            </a:r>
          </a:p>
        </p:txBody>
      </p:sp>
      <p:sp>
        <p:nvSpPr>
          <p:cNvPr id="7" name="Date Placeholder 4"/>
          <p:cNvSpPr>
            <a:spLocks noGrp="1"/>
          </p:cNvSpPr>
          <p:nvPr>
            <p:ph type="dt" sz="half" idx="10"/>
          </p:nvPr>
        </p:nvSpPr>
        <p:spPr/>
        <p:txBody>
          <a:bodyPr/>
          <a:lstStyle/>
          <a:p>
            <a:fld id="{C689A326-4746-4E34-B785-0EA41F54B5F9}" type="datetimeFigureOut">
              <a:rPr lang="en-US" smtClean="0"/>
              <a:t>10/18/2018</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9E126D12-438C-442D-8F2A-44AB24E5CF1E}" type="slidenum">
              <a:rPr lang="en-US" smtClean="0"/>
              <a:t>‹Nº›</a:t>
            </a:fld>
            <a:endParaRPr lang="en-US" dirty="0"/>
          </a:p>
        </p:txBody>
      </p:sp>
    </p:spTree>
    <p:extLst>
      <p:ext uri="{BB962C8B-B14F-4D97-AF65-F5344CB8AC3E}">
        <p14:creationId xmlns:p14="http://schemas.microsoft.com/office/powerpoint/2010/main" val="876881855"/>
      </p:ext>
    </p:extLst>
  </p:cSld>
  <p:clrMapOvr>
    <a:masterClrMapping/>
  </p:clrMapOvr>
  <mc:AlternateContent xmlns:mc="http://schemas.openxmlformats.org/markup-compatibility/2006">
    <mc:Choice xmlns:p14="http://schemas.microsoft.com/office/powerpoint/2010/main" Requires="p14">
      <p:transition spd="slow" p14:dur="1500">
        <p14:reveal/>
      </p:transition>
    </mc:Choice>
    <mc:Fallback>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s-ES" smtClean="0"/>
              <a:t>Haga clic para modificar el estilo de título del patrón</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dirty="0" smtClean="0"/>
              <a:t>Haga clic en el icono para agregar una imagen</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Editar el estilo de texto del patrón</a:t>
            </a:r>
          </a:p>
        </p:txBody>
      </p:sp>
      <p:sp>
        <p:nvSpPr>
          <p:cNvPr id="5" name="Date Placeholder 4"/>
          <p:cNvSpPr>
            <a:spLocks noGrp="1"/>
          </p:cNvSpPr>
          <p:nvPr>
            <p:ph type="dt" sz="half" idx="10"/>
          </p:nvPr>
        </p:nvSpPr>
        <p:spPr/>
        <p:txBody>
          <a:bodyPr/>
          <a:lstStyle/>
          <a:p>
            <a:fld id="{C689A326-4746-4E34-B785-0EA41F54B5F9}" type="datetimeFigureOut">
              <a:rPr lang="en-US" smtClean="0"/>
              <a:t>10/18/2018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E126D12-438C-442D-8F2A-44AB24E5CF1E}" type="slidenum">
              <a:rPr lang="en-US" smtClean="0"/>
              <a:t>‹Nº›</a:t>
            </a:fld>
            <a:endParaRPr lang="en-US" dirty="0"/>
          </a:p>
        </p:txBody>
      </p:sp>
    </p:spTree>
    <p:extLst>
      <p:ext uri="{BB962C8B-B14F-4D97-AF65-F5344CB8AC3E}">
        <p14:creationId xmlns:p14="http://schemas.microsoft.com/office/powerpoint/2010/main" val="778929917"/>
      </p:ext>
    </p:extLst>
  </p:cSld>
  <p:clrMapOvr>
    <a:masterClrMapping/>
  </p:clrMapOvr>
  <mc:AlternateContent xmlns:mc="http://schemas.openxmlformats.org/markup-compatibility/2006">
    <mc:Choice xmlns:p14="http://schemas.microsoft.com/office/powerpoint/2010/main" Requires="p14">
      <p:transition spd="slow" p14:dur="1500">
        <p14:reveal/>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3.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microsoft.com/office/2007/relationships/hdphoto" Target="../media/hdphoto1.wdp"/><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6.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5.png"/><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4.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duotone>
              <a:prstClr val="black"/>
              <a:schemeClr val="accent6">
                <a:tint val="45000"/>
                <a:satMod val="400000"/>
              </a:schemeClr>
            </a:duotone>
            <a:extLst>
              <a:ext uri="{BEBA8EAE-BF5A-486C-A8C5-ECC9F3942E4B}">
                <a14:imgProps xmlns:a14="http://schemas.microsoft.com/office/drawing/2010/main">
                  <a14:imgLayer r:embed="rId20">
                    <a14:imgEffect>
                      <a14:artisticBlur/>
                    </a14:imgEffect>
                    <a14:imgEffect>
                      <a14:colorTemperature colorTemp="6000"/>
                    </a14:imgEffect>
                    <a14:imgEffect>
                      <a14:saturation sat="33000"/>
                    </a14:imgEffect>
                    <a14:imgEffect>
                      <a14:brightnessContrast bright="-20000" contrast="-40000"/>
                    </a14:imgEffect>
                  </a14:imgLayer>
                </a14:imgProps>
              </a:ext>
            </a:extLst>
          </a:blip>
          <a:srcRect/>
          <a:stretch>
            <a:fillRect/>
          </a:stretch>
        </a:blipFill>
        <a:effectLst/>
      </p:bgPr>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1">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2">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3">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4">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C689A326-4746-4E34-B785-0EA41F54B5F9}" type="datetimeFigureOut">
              <a:rPr lang="en-US" smtClean="0"/>
              <a:t>10/18/2018</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9E126D12-438C-442D-8F2A-44AB24E5CF1E}" type="slidenum">
              <a:rPr lang="en-US" smtClean="0"/>
              <a:t>‹Nº›</a:t>
            </a:fld>
            <a:endParaRPr lang="en-US" dirty="0"/>
          </a:p>
        </p:txBody>
      </p:sp>
    </p:spTree>
    <p:extLst>
      <p:ext uri="{BB962C8B-B14F-4D97-AF65-F5344CB8AC3E}">
        <p14:creationId xmlns:p14="http://schemas.microsoft.com/office/powerpoint/2010/main" val="4232100940"/>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mc:AlternateContent xmlns:mc="http://schemas.openxmlformats.org/markup-compatibility/2006">
    <mc:Choice xmlns:p14="http://schemas.microsoft.com/office/powerpoint/2010/main" Requires="p14">
      <p:transition spd="slow" p14:dur="1500">
        <p14:reveal/>
      </p:transition>
    </mc:Choice>
    <mc:Fallback>
      <p:transition spd="slow">
        <p:fade/>
      </p:transition>
    </mc:Fallback>
  </mc:AlternateConten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1.xml"/><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Layout" Target="../slideLayouts/slideLayout5.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Layout" Target="../slideLayouts/slideLayout5.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22.png"/><Relationship Id="rId7" Type="http://schemas.openxmlformats.org/officeDocument/2006/relationships/image" Target="../media/image25.png"/><Relationship Id="rId2" Type="http://schemas.openxmlformats.org/officeDocument/2006/relationships/image" Target="../media/image21.png"/><Relationship Id="rId1" Type="http://schemas.openxmlformats.org/officeDocument/2006/relationships/slideLayout" Target="../slideLayouts/slideLayout5.xml"/><Relationship Id="rId6" Type="http://schemas.openxmlformats.org/officeDocument/2006/relationships/image" Target="../media/image24.png"/><Relationship Id="rId5" Type="http://schemas.openxmlformats.org/officeDocument/2006/relationships/image" Target="../media/image23.png"/><Relationship Id="rId10" Type="http://schemas.openxmlformats.org/officeDocument/2006/relationships/image" Target="../media/image27.png"/><Relationship Id="rId4" Type="http://schemas.microsoft.com/office/2007/relationships/hdphoto" Target="../media/hdphoto2.wdp"/><Relationship Id="rId9" Type="http://schemas.openxmlformats.org/officeDocument/2006/relationships/image" Target="../media/image2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1.xml"/><Relationship Id="rId5" Type="http://schemas.openxmlformats.org/officeDocument/2006/relationships/image" Target="../media/image8.png"/><Relationship Id="rId4"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duotone>
              <a:prstClr val="black"/>
              <a:schemeClr val="accent5">
                <a:tint val="45000"/>
                <a:satMod val="400000"/>
              </a:schemeClr>
            </a:duotone>
            <a:extLst>
              <a:ext uri="{BEBA8EAE-BF5A-486C-A8C5-ECC9F3942E4B}">
                <a14:imgProps xmlns:a14="http://schemas.microsoft.com/office/drawing/2010/main">
                  <a14:imgLayer r:embed="rId3">
                    <a14:imgEffect>
                      <a14:artisticBlur/>
                    </a14:imgEffect>
                    <a14:imgEffect>
                      <a14:colorTemperature colorTemp="6000"/>
                    </a14:imgEffect>
                    <a14:imgEffect>
                      <a14:saturation sat="33000"/>
                    </a14:imgEffect>
                    <a14:imgEffect>
                      <a14:brightnessContrast bright="-20000" contrast="-40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2" name="Título 1"/>
          <p:cNvSpPr>
            <a:spLocks noGrp="1"/>
          </p:cNvSpPr>
          <p:nvPr>
            <p:ph type="ctrTitle"/>
          </p:nvPr>
        </p:nvSpPr>
        <p:spPr>
          <a:xfrm>
            <a:off x="1760073" y="1181100"/>
            <a:ext cx="8825658" cy="1578475"/>
          </a:xfrm>
        </p:spPr>
        <p:txBody>
          <a:bodyPr/>
          <a:lstStyle/>
          <a:p>
            <a:pPr algn="ctr"/>
            <a:r>
              <a:rPr lang="en-US" sz="4800" dirty="0" smtClean="0"/>
              <a:t>Mac Installation &amp; </a:t>
            </a:r>
            <a:r>
              <a:rPr lang="en-US" sz="4800" dirty="0" smtClean="0"/>
              <a:t>Activation</a:t>
            </a:r>
            <a:br>
              <a:rPr lang="en-US" sz="4800" dirty="0" smtClean="0"/>
            </a:br>
            <a:r>
              <a:rPr lang="en-US" sz="4800" dirty="0" smtClean="0"/>
              <a:t> -Basic Troubleshooting-</a:t>
            </a:r>
            <a:endParaRPr lang="en-US" sz="4800" dirty="0"/>
          </a:p>
        </p:txBody>
      </p:sp>
      <p:pic>
        <p:nvPicPr>
          <p:cNvPr id="5" name="Imagen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17561" y="3078459"/>
            <a:ext cx="1310682" cy="1310682"/>
          </a:xfrm>
          <a:prstGeom prst="rect">
            <a:avLst/>
          </a:prstGeom>
        </p:spPr>
      </p:pic>
    </p:spTree>
    <p:extLst>
      <p:ext uri="{BB962C8B-B14F-4D97-AF65-F5344CB8AC3E}">
        <p14:creationId xmlns:p14="http://schemas.microsoft.com/office/powerpoint/2010/main" val="1405134961"/>
      </p:ext>
    </p:extLst>
  </p:cSld>
  <p:clrMapOvr>
    <a:masterClrMapping/>
  </p:clrMapOvr>
  <mc:AlternateContent xmlns:mc="http://schemas.openxmlformats.org/markup-compatibility/2006">
    <mc:Choice xmlns:p14="http://schemas.microsoft.com/office/powerpoint/2010/main" Requires="p14">
      <p:transition spd="slow" p14:dur="1500">
        <p14:revea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remove" nodeType="afterEffect">
                                  <p:stCondLst>
                                    <p:cond delay="0"/>
                                  </p:stCondLst>
                                  <p:endCondLst>
                                    <p:cond evt="onNext" delay="0">
                                      <p:tgtEl>
                                        <p:sldTgt/>
                                      </p:tgtEl>
                                    </p:cond>
                                  </p:endCondLst>
                                  <p:childTnLst>
                                    <p:animRot by="43200000">
                                      <p:cBhvr>
                                        <p:cTn id="6" dur="1000" fill="hold"/>
                                        <p:tgtEl>
                                          <p:spTgt spid="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Topics</a:t>
            </a:r>
            <a:r>
              <a:rPr lang="es-NI" dirty="0" smtClean="0"/>
              <a:t> to be </a:t>
            </a:r>
            <a:r>
              <a:rPr lang="en-US" dirty="0" smtClean="0"/>
              <a:t>covered</a:t>
            </a:r>
            <a:endParaRPr lang="en-US" dirty="0"/>
          </a:p>
        </p:txBody>
      </p:sp>
      <p:sp>
        <p:nvSpPr>
          <p:cNvPr id="3" name="Marcador de contenido 2"/>
          <p:cNvSpPr>
            <a:spLocks noGrp="1"/>
          </p:cNvSpPr>
          <p:nvPr>
            <p:ph idx="1"/>
          </p:nvPr>
        </p:nvSpPr>
        <p:spPr>
          <a:xfrm>
            <a:off x="1104293" y="1853248"/>
            <a:ext cx="8946541" cy="4195481"/>
          </a:xfrm>
        </p:spPr>
        <p:txBody>
          <a:bodyPr>
            <a:normAutofit/>
          </a:bodyPr>
          <a:lstStyle/>
          <a:p>
            <a:r>
              <a:rPr lang="en-US" sz="2400" dirty="0" smtClean="0"/>
              <a:t>Mac Terminology</a:t>
            </a:r>
          </a:p>
          <a:p>
            <a:r>
              <a:rPr lang="en-US" sz="2400" dirty="0" smtClean="0"/>
              <a:t>Office </a:t>
            </a:r>
            <a:r>
              <a:rPr lang="en-US" sz="2400" dirty="0" smtClean="0"/>
              <a:t>for Mac Installation</a:t>
            </a:r>
          </a:p>
          <a:p>
            <a:r>
              <a:rPr lang="en-US" sz="2400" dirty="0" smtClean="0"/>
              <a:t>Uninstall Office from Mac</a:t>
            </a:r>
          </a:p>
          <a:p>
            <a:r>
              <a:rPr lang="en-US" sz="2400" dirty="0" smtClean="0"/>
              <a:t>Removal Tools available for Mac</a:t>
            </a:r>
          </a:p>
          <a:p>
            <a:r>
              <a:rPr lang="en-US" sz="2400" dirty="0" smtClean="0"/>
              <a:t>Troubleshooting signing issues using Mac’s Keychain tool.</a:t>
            </a:r>
            <a:endParaRPr lang="en-US" sz="2400" dirty="0"/>
          </a:p>
        </p:txBody>
      </p:sp>
    </p:spTree>
    <p:extLst>
      <p:ext uri="{BB962C8B-B14F-4D97-AF65-F5344CB8AC3E}">
        <p14:creationId xmlns:p14="http://schemas.microsoft.com/office/powerpoint/2010/main" val="2702177888"/>
      </p:ext>
    </p:extLst>
  </p:cSld>
  <p:clrMapOvr>
    <a:masterClrMapping/>
  </p:clrMapOvr>
  <mc:AlternateContent xmlns:mc="http://schemas.openxmlformats.org/markup-compatibility/2006">
    <mc:Choice xmlns:p14="http://schemas.microsoft.com/office/powerpoint/2010/main" Requires="p14">
      <p:transition spd="slow" p14:dur="1500">
        <p14:reveal/>
      </p:transition>
    </mc:Choice>
    <mc:Fallback>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duotone>
              <a:prstClr val="black"/>
              <a:schemeClr val="accent5">
                <a:tint val="45000"/>
                <a:satMod val="400000"/>
              </a:schemeClr>
            </a:duotone>
            <a:extLst>
              <a:ext uri="{BEBA8EAE-BF5A-486C-A8C5-ECC9F3942E4B}">
                <a14:imgProps xmlns:a14="http://schemas.microsoft.com/office/drawing/2010/main">
                  <a14:imgLayer r:embed="rId3">
                    <a14:imgEffect>
                      <a14:artisticBlur/>
                    </a14:imgEffect>
                    <a14:imgEffect>
                      <a14:colorTemperature colorTemp="6000"/>
                    </a14:imgEffect>
                    <a14:imgEffect>
                      <a14:saturation sat="33000"/>
                    </a14:imgEffect>
                    <a14:imgEffect>
                      <a14:brightnessContrast bright="-20000" contrast="-40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4" name="Título 3"/>
          <p:cNvSpPr>
            <a:spLocks noGrp="1"/>
          </p:cNvSpPr>
          <p:nvPr>
            <p:ph type="title"/>
          </p:nvPr>
        </p:nvSpPr>
        <p:spPr>
          <a:xfrm>
            <a:off x="1154952" y="664352"/>
            <a:ext cx="8825659" cy="1058732"/>
          </a:xfrm>
        </p:spPr>
        <p:txBody>
          <a:bodyPr/>
          <a:lstStyle/>
          <a:p>
            <a:pPr algn="ctr"/>
            <a:r>
              <a:rPr lang="en-US" dirty="0" smtClean="0"/>
              <a:t>Mac Terminology</a:t>
            </a:r>
            <a:endParaRPr lang="en-US" dirty="0"/>
          </a:p>
        </p:txBody>
      </p:sp>
      <p:pic>
        <p:nvPicPr>
          <p:cNvPr id="7" name="Imagen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03348" y="2185084"/>
            <a:ext cx="1928869" cy="1928869"/>
          </a:xfrm>
          <a:prstGeom prst="rect">
            <a:avLst/>
          </a:prstGeom>
        </p:spPr>
      </p:pic>
    </p:spTree>
    <p:extLst>
      <p:ext uri="{BB962C8B-B14F-4D97-AF65-F5344CB8AC3E}">
        <p14:creationId xmlns:p14="http://schemas.microsoft.com/office/powerpoint/2010/main" val="987843731"/>
      </p:ext>
    </p:extLst>
  </p:cSld>
  <p:clrMapOvr>
    <a:masterClrMapping/>
  </p:clrMapOvr>
  <mc:AlternateContent xmlns:mc="http://schemas.openxmlformats.org/markup-compatibility/2006">
    <mc:Choice xmlns:p14="http://schemas.microsoft.com/office/powerpoint/2010/main" Requires="p14">
      <p:transition spd="slow" p14:dur="1500">
        <p14:revea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repeatCount="3000" fill="hold" nodeType="afterEffect">
                                  <p:stCondLst>
                                    <p:cond delay="0"/>
                                  </p:stCondLst>
                                  <p:childTnLst>
                                    <p:animRot by="120000">
                                      <p:cBhvr>
                                        <p:cTn id="6" dur="100" fill="hold">
                                          <p:stCondLst>
                                            <p:cond delay="0"/>
                                          </p:stCondLst>
                                        </p:cTn>
                                        <p:tgtEl>
                                          <p:spTgt spid="7"/>
                                        </p:tgtEl>
                                        <p:attrNameLst>
                                          <p:attrName>r</p:attrName>
                                        </p:attrNameLst>
                                      </p:cBhvr>
                                    </p:animRot>
                                    <p:animRot by="-240000">
                                      <p:cBhvr>
                                        <p:cTn id="7" dur="200" fill="hold">
                                          <p:stCondLst>
                                            <p:cond delay="200"/>
                                          </p:stCondLst>
                                        </p:cTn>
                                        <p:tgtEl>
                                          <p:spTgt spid="7"/>
                                        </p:tgtEl>
                                        <p:attrNameLst>
                                          <p:attrName>r</p:attrName>
                                        </p:attrNameLst>
                                      </p:cBhvr>
                                    </p:animRot>
                                    <p:animRot by="240000">
                                      <p:cBhvr>
                                        <p:cTn id="8" dur="200" fill="hold">
                                          <p:stCondLst>
                                            <p:cond delay="400"/>
                                          </p:stCondLst>
                                        </p:cTn>
                                        <p:tgtEl>
                                          <p:spTgt spid="7"/>
                                        </p:tgtEl>
                                        <p:attrNameLst>
                                          <p:attrName>r</p:attrName>
                                        </p:attrNameLst>
                                      </p:cBhvr>
                                    </p:animRot>
                                    <p:animRot by="-240000">
                                      <p:cBhvr>
                                        <p:cTn id="9" dur="200" fill="hold">
                                          <p:stCondLst>
                                            <p:cond delay="600"/>
                                          </p:stCondLst>
                                        </p:cTn>
                                        <p:tgtEl>
                                          <p:spTgt spid="7"/>
                                        </p:tgtEl>
                                        <p:attrNameLst>
                                          <p:attrName>r</p:attrName>
                                        </p:attrNameLst>
                                      </p:cBhvr>
                                    </p:animRot>
                                    <p:animRot by="120000">
                                      <p:cBhvr>
                                        <p:cTn id="10" dur="200" fill="hold">
                                          <p:stCondLst>
                                            <p:cond delay="800"/>
                                          </p:stCondLst>
                                        </p:cTn>
                                        <p:tgtEl>
                                          <p:spTgt spid="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1387736" y="1853248"/>
            <a:ext cx="9386017" cy="2871152"/>
          </a:xfrm>
        </p:spPr>
        <p:txBody>
          <a:bodyPr>
            <a:noAutofit/>
          </a:bodyPr>
          <a:lstStyle/>
          <a:p>
            <a:r>
              <a:rPr lang="en-US" sz="2400" dirty="0" smtClean="0"/>
              <a:t>MacOS has its own way of naming things. Something that we need to keep in mind is that many Mac users are fans of the Apple products they own, therefore some of them may feel uncomfortable if we do not name things correctly.</a:t>
            </a:r>
          </a:p>
          <a:p>
            <a:r>
              <a:rPr lang="en-US" sz="2400" dirty="0" smtClean="0"/>
              <a:t>The next slide will display some components of the MacOS user interface and its closest equivalent found in a Windows system.</a:t>
            </a:r>
            <a:endParaRPr lang="en-US" sz="2400" dirty="0"/>
          </a:p>
        </p:txBody>
      </p:sp>
      <p:sp>
        <p:nvSpPr>
          <p:cNvPr id="5" name="Título 1"/>
          <p:cNvSpPr>
            <a:spLocks noGrp="1"/>
          </p:cNvSpPr>
          <p:nvPr>
            <p:ph type="title"/>
          </p:nvPr>
        </p:nvSpPr>
        <p:spPr>
          <a:xfrm>
            <a:off x="1758241" y="452718"/>
            <a:ext cx="8675519" cy="1400530"/>
          </a:xfrm>
        </p:spPr>
        <p:txBody>
          <a:bodyPr/>
          <a:lstStyle/>
          <a:p>
            <a:r>
              <a:rPr lang="en-US" dirty="0" smtClean="0"/>
              <a:t>About Mac users…</a:t>
            </a:r>
            <a:endParaRPr lang="en-US" dirty="0"/>
          </a:p>
        </p:txBody>
      </p:sp>
    </p:spTree>
    <p:extLst>
      <p:ext uri="{BB962C8B-B14F-4D97-AF65-F5344CB8AC3E}">
        <p14:creationId xmlns:p14="http://schemas.microsoft.com/office/powerpoint/2010/main" val="3133309419"/>
      </p:ext>
    </p:extLst>
  </p:cSld>
  <p:clrMapOvr>
    <a:masterClrMapping/>
  </p:clrMapOvr>
  <mc:AlternateContent xmlns:mc="http://schemas.openxmlformats.org/markup-compatibility/2006">
    <mc:Choice xmlns:p14="http://schemas.microsoft.com/office/powerpoint/2010/main" Requires="p14">
      <p:transition spd="slow" p14:dur="1500">
        <p14:reveal/>
      </p:transition>
    </mc:Choice>
    <mc:Fallback>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p:cNvSpPr>
            <a:spLocks noGrp="1"/>
          </p:cNvSpPr>
          <p:nvPr>
            <p:ph type="body" idx="1"/>
          </p:nvPr>
        </p:nvSpPr>
        <p:spPr>
          <a:xfrm>
            <a:off x="1103312" y="328276"/>
            <a:ext cx="4396338" cy="576262"/>
          </a:xfrm>
        </p:spPr>
        <p:txBody>
          <a:bodyPr/>
          <a:lstStyle/>
          <a:p>
            <a:r>
              <a:rPr lang="en-US" sz="2800" dirty="0" smtClean="0">
                <a:solidFill>
                  <a:schemeClr val="accent3">
                    <a:lumMod val="40000"/>
                    <a:lumOff val="60000"/>
                  </a:schemeClr>
                </a:solidFill>
                <a:effectLst>
                  <a:outerShdw blurRad="38100" dist="38100" dir="2700000" algn="tl">
                    <a:srgbClr val="000000">
                      <a:alpha val="43137"/>
                    </a:srgbClr>
                  </a:outerShdw>
                </a:effectLst>
              </a:rPr>
              <a:t>Mac Item</a:t>
            </a:r>
            <a:endParaRPr lang="en-US" sz="2800" dirty="0">
              <a:solidFill>
                <a:schemeClr val="accent3">
                  <a:lumMod val="40000"/>
                  <a:lumOff val="60000"/>
                </a:schemeClr>
              </a:solidFill>
              <a:effectLst>
                <a:outerShdw blurRad="38100" dist="38100" dir="2700000" algn="tl">
                  <a:srgbClr val="000000">
                    <a:alpha val="43137"/>
                  </a:srgbClr>
                </a:outerShdw>
              </a:effectLst>
            </a:endParaRPr>
          </a:p>
        </p:txBody>
      </p:sp>
      <p:sp>
        <p:nvSpPr>
          <p:cNvPr id="4" name="Marcador de contenido 3"/>
          <p:cNvSpPr>
            <a:spLocks noGrp="1"/>
          </p:cNvSpPr>
          <p:nvPr>
            <p:ph sz="half" idx="2"/>
          </p:nvPr>
        </p:nvSpPr>
        <p:spPr>
          <a:xfrm>
            <a:off x="1103312" y="753100"/>
            <a:ext cx="4396339" cy="5351800"/>
          </a:xfrm>
        </p:spPr>
        <p:txBody>
          <a:bodyPr>
            <a:normAutofit/>
          </a:bodyPr>
          <a:lstStyle/>
          <a:p>
            <a:pPr>
              <a:lnSpc>
                <a:spcPct val="450000"/>
              </a:lnSpc>
            </a:pPr>
            <a:r>
              <a:rPr lang="en-US" sz="2000" dirty="0" smtClean="0">
                <a:effectLst>
                  <a:outerShdw blurRad="38100" dist="38100" dir="2700000" algn="tl">
                    <a:srgbClr val="000000">
                      <a:alpha val="43137"/>
                    </a:srgbClr>
                  </a:outerShdw>
                </a:effectLst>
              </a:rPr>
              <a:t>Finder</a:t>
            </a:r>
          </a:p>
          <a:p>
            <a:pPr>
              <a:lnSpc>
                <a:spcPct val="450000"/>
              </a:lnSpc>
            </a:pPr>
            <a:r>
              <a:rPr lang="en-US" sz="2000" dirty="0" smtClean="0">
                <a:effectLst>
                  <a:outerShdw blurRad="38100" dist="38100" dir="2700000" algn="tl">
                    <a:srgbClr val="000000">
                      <a:alpha val="43137"/>
                    </a:srgbClr>
                  </a:outerShdw>
                </a:effectLst>
              </a:rPr>
              <a:t>Application Menu</a:t>
            </a:r>
          </a:p>
          <a:p>
            <a:pPr>
              <a:lnSpc>
                <a:spcPct val="450000"/>
              </a:lnSpc>
            </a:pPr>
            <a:r>
              <a:rPr lang="en-US" sz="2000" dirty="0" smtClean="0">
                <a:effectLst>
                  <a:outerShdw blurRad="38100" dist="38100" dir="2700000" algn="tl">
                    <a:srgbClr val="000000">
                      <a:alpha val="43137"/>
                    </a:srgbClr>
                  </a:outerShdw>
                </a:effectLst>
              </a:rPr>
              <a:t>Dock</a:t>
            </a:r>
            <a:endParaRPr lang="en-US" sz="2000" dirty="0">
              <a:effectLst>
                <a:outerShdw blurRad="38100" dist="38100" dir="2700000" algn="tl">
                  <a:srgbClr val="000000">
                    <a:alpha val="43137"/>
                  </a:srgbClr>
                </a:outerShdw>
              </a:effectLst>
            </a:endParaRPr>
          </a:p>
        </p:txBody>
      </p:sp>
      <p:sp>
        <p:nvSpPr>
          <p:cNvPr id="5" name="Marcador de texto 4"/>
          <p:cNvSpPr>
            <a:spLocks noGrp="1"/>
          </p:cNvSpPr>
          <p:nvPr>
            <p:ph type="body" sz="quarter" idx="3"/>
          </p:nvPr>
        </p:nvSpPr>
        <p:spPr>
          <a:xfrm>
            <a:off x="5654494" y="328276"/>
            <a:ext cx="4396339" cy="576262"/>
          </a:xfrm>
        </p:spPr>
        <p:txBody>
          <a:bodyPr/>
          <a:lstStyle/>
          <a:p>
            <a:r>
              <a:rPr lang="en-US" sz="2800" dirty="0" smtClean="0">
                <a:solidFill>
                  <a:schemeClr val="accent3">
                    <a:lumMod val="40000"/>
                    <a:lumOff val="60000"/>
                  </a:schemeClr>
                </a:solidFill>
                <a:effectLst>
                  <a:outerShdw blurRad="38100" dist="38100" dir="2700000" algn="tl">
                    <a:srgbClr val="000000">
                      <a:alpha val="43137"/>
                    </a:srgbClr>
                  </a:outerShdw>
                </a:effectLst>
              </a:rPr>
              <a:t>Windows Equivalent</a:t>
            </a:r>
            <a:endParaRPr lang="en-US" sz="2800" dirty="0">
              <a:solidFill>
                <a:schemeClr val="accent3">
                  <a:lumMod val="40000"/>
                  <a:lumOff val="60000"/>
                </a:schemeClr>
              </a:solidFill>
              <a:effectLst>
                <a:outerShdw blurRad="38100" dist="38100" dir="2700000" algn="tl">
                  <a:srgbClr val="000000">
                    <a:alpha val="43137"/>
                  </a:srgbClr>
                </a:outerShdw>
              </a:effectLst>
            </a:endParaRPr>
          </a:p>
        </p:txBody>
      </p:sp>
      <p:sp>
        <p:nvSpPr>
          <p:cNvPr id="6" name="Marcador de contenido 5"/>
          <p:cNvSpPr>
            <a:spLocks noGrp="1"/>
          </p:cNvSpPr>
          <p:nvPr>
            <p:ph sz="quarter" idx="4"/>
          </p:nvPr>
        </p:nvSpPr>
        <p:spPr>
          <a:xfrm>
            <a:off x="5654495" y="753100"/>
            <a:ext cx="4396339" cy="5351800"/>
          </a:xfrm>
        </p:spPr>
        <p:txBody>
          <a:bodyPr>
            <a:noAutofit/>
          </a:bodyPr>
          <a:lstStyle/>
          <a:p>
            <a:pPr>
              <a:lnSpc>
                <a:spcPct val="450000"/>
              </a:lnSpc>
            </a:pPr>
            <a:r>
              <a:rPr lang="en-US" sz="2000" dirty="0" smtClean="0">
                <a:effectLst>
                  <a:outerShdw blurRad="38100" dist="38100" dir="2700000" algn="tl">
                    <a:srgbClr val="000000">
                      <a:alpha val="43137"/>
                    </a:srgbClr>
                  </a:outerShdw>
                </a:effectLst>
              </a:rPr>
              <a:t>Windows Explorer</a:t>
            </a:r>
          </a:p>
          <a:p>
            <a:pPr>
              <a:lnSpc>
                <a:spcPct val="450000"/>
              </a:lnSpc>
            </a:pPr>
            <a:r>
              <a:rPr lang="en-US" sz="2000" dirty="0" smtClean="0">
                <a:effectLst>
                  <a:outerShdw blurRad="38100" dist="38100" dir="2700000" algn="tl">
                    <a:srgbClr val="000000">
                      <a:alpha val="43137"/>
                    </a:srgbClr>
                  </a:outerShdw>
                </a:effectLst>
              </a:rPr>
              <a:t>Ribbon Menu</a:t>
            </a:r>
          </a:p>
          <a:p>
            <a:pPr>
              <a:lnSpc>
                <a:spcPct val="450000"/>
              </a:lnSpc>
            </a:pPr>
            <a:r>
              <a:rPr lang="en-US" sz="2000" dirty="0" smtClean="0">
                <a:effectLst>
                  <a:outerShdw blurRad="38100" dist="38100" dir="2700000" algn="tl">
                    <a:srgbClr val="000000">
                      <a:alpha val="43137"/>
                    </a:srgbClr>
                  </a:outerShdw>
                </a:effectLst>
              </a:rPr>
              <a:t>Taskbar</a:t>
            </a:r>
            <a:endParaRPr lang="en-US" sz="2000" dirty="0">
              <a:effectLst>
                <a:outerShdw blurRad="38100" dist="38100" dir="2700000" algn="tl">
                  <a:srgbClr val="000000">
                    <a:alpha val="43137"/>
                  </a:srgbClr>
                </a:outerShdw>
              </a:effectLst>
            </a:endParaRPr>
          </a:p>
        </p:txBody>
      </p:sp>
      <p:pic>
        <p:nvPicPr>
          <p:cNvPr id="7" name="Imagen 6"/>
          <p:cNvPicPr>
            <a:picLocks noChangeAspect="1"/>
          </p:cNvPicPr>
          <p:nvPr/>
        </p:nvPicPr>
        <p:blipFill rotWithShape="1">
          <a:blip r:embed="rId2">
            <a:extLst>
              <a:ext uri="{28A0092B-C50C-407E-A947-70E740481C1C}">
                <a14:useLocalDpi xmlns:a14="http://schemas.microsoft.com/office/drawing/2010/main" val="0"/>
              </a:ext>
            </a:extLst>
          </a:blip>
          <a:srcRect l="731" t="10476" r="53564" b="51759"/>
          <a:stretch/>
        </p:blipFill>
        <p:spPr>
          <a:xfrm>
            <a:off x="6142616" y="3439530"/>
            <a:ext cx="3679115" cy="1097280"/>
          </a:xfrm>
          <a:prstGeom prst="rect">
            <a:avLst/>
          </a:prstGeom>
          <a:ln>
            <a:noFill/>
          </a:ln>
          <a:effectLst>
            <a:outerShdw blurRad="190500" algn="tl" rotWithShape="0">
              <a:srgbClr val="000000">
                <a:alpha val="70000"/>
              </a:srgbClr>
            </a:outerShdw>
          </a:effectLst>
        </p:spPr>
      </p:pic>
      <p:pic>
        <p:nvPicPr>
          <p:cNvPr id="8" name="Imagen 7"/>
          <p:cNvPicPr>
            <a:picLocks noChangeAspect="1"/>
          </p:cNvPicPr>
          <p:nvPr/>
        </p:nvPicPr>
        <p:blipFill rotWithShape="1">
          <a:blip r:embed="rId3"/>
          <a:srcRect r="73111" b="97741"/>
          <a:stretch/>
        </p:blipFill>
        <p:spPr>
          <a:xfrm>
            <a:off x="1103312" y="4044876"/>
            <a:ext cx="3688080" cy="193638"/>
          </a:xfrm>
          <a:prstGeom prst="rect">
            <a:avLst/>
          </a:prstGeom>
          <a:ln>
            <a:noFill/>
          </a:ln>
          <a:effectLst>
            <a:outerShdw blurRad="190500" algn="tl" rotWithShape="0">
              <a:srgbClr val="000000">
                <a:alpha val="70000"/>
              </a:srgbClr>
            </a:outerShdw>
          </a:effectLst>
        </p:spPr>
      </p:pic>
      <p:pic>
        <p:nvPicPr>
          <p:cNvPr id="9" name="Imagen 8"/>
          <p:cNvPicPr>
            <a:picLocks noChangeAspect="1"/>
          </p:cNvPicPr>
          <p:nvPr/>
        </p:nvPicPr>
        <p:blipFill>
          <a:blip r:embed="rId4"/>
          <a:stretch>
            <a:fillRect/>
          </a:stretch>
        </p:blipFill>
        <p:spPr>
          <a:xfrm>
            <a:off x="1211637" y="5495376"/>
            <a:ext cx="2961905" cy="609524"/>
          </a:xfrm>
          <a:prstGeom prst="rect">
            <a:avLst/>
          </a:prstGeom>
        </p:spPr>
      </p:pic>
      <p:pic>
        <p:nvPicPr>
          <p:cNvPr id="10" name="Imagen 9"/>
          <p:cNvPicPr>
            <a:picLocks noChangeAspect="1"/>
          </p:cNvPicPr>
          <p:nvPr/>
        </p:nvPicPr>
        <p:blipFill>
          <a:blip r:embed="rId5"/>
          <a:stretch>
            <a:fillRect/>
          </a:stretch>
        </p:blipFill>
        <p:spPr>
          <a:xfrm>
            <a:off x="6142616" y="5495376"/>
            <a:ext cx="5084322" cy="609524"/>
          </a:xfrm>
          <a:prstGeom prst="rect">
            <a:avLst/>
          </a:prstGeom>
        </p:spPr>
      </p:pic>
      <p:pic>
        <p:nvPicPr>
          <p:cNvPr id="11" name="Imagen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447556" y="1884719"/>
            <a:ext cx="1080000" cy="1080000"/>
          </a:xfrm>
          <a:prstGeom prst="rect">
            <a:avLst/>
          </a:prstGeom>
        </p:spPr>
      </p:pic>
      <p:pic>
        <p:nvPicPr>
          <p:cNvPr id="12" name="Imagen 1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42616" y="1934706"/>
            <a:ext cx="1080000" cy="1080000"/>
          </a:xfrm>
          <a:prstGeom prst="rect">
            <a:avLst/>
          </a:prstGeom>
        </p:spPr>
      </p:pic>
    </p:spTree>
    <p:extLst>
      <p:ext uri="{BB962C8B-B14F-4D97-AF65-F5344CB8AC3E}">
        <p14:creationId xmlns:p14="http://schemas.microsoft.com/office/powerpoint/2010/main" val="1334831960"/>
      </p:ext>
    </p:extLst>
  </p:cSld>
  <p:clrMapOvr>
    <a:masterClrMapping/>
  </p:clrMapOvr>
  <mc:AlternateContent xmlns:mc="http://schemas.openxmlformats.org/markup-compatibility/2006">
    <mc:Choice xmlns:p14="http://schemas.microsoft.com/office/powerpoint/2010/main" Requires="p14">
      <p:transition spd="slow" p14:dur="1500">
        <p14:reveal/>
      </p:transition>
    </mc:Choice>
    <mc:Fallback>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p:cNvSpPr>
            <a:spLocks noGrp="1"/>
          </p:cNvSpPr>
          <p:nvPr>
            <p:ph type="body" idx="1"/>
          </p:nvPr>
        </p:nvSpPr>
        <p:spPr>
          <a:xfrm>
            <a:off x="1103312" y="328276"/>
            <a:ext cx="4396338" cy="576262"/>
          </a:xfrm>
        </p:spPr>
        <p:txBody>
          <a:bodyPr/>
          <a:lstStyle/>
          <a:p>
            <a:r>
              <a:rPr lang="en-US" sz="2800" dirty="0" smtClean="0">
                <a:solidFill>
                  <a:schemeClr val="accent3">
                    <a:lumMod val="40000"/>
                    <a:lumOff val="60000"/>
                  </a:schemeClr>
                </a:solidFill>
                <a:effectLst>
                  <a:outerShdw blurRad="38100" dist="38100" dir="2700000" algn="tl">
                    <a:srgbClr val="000000">
                      <a:alpha val="43137"/>
                    </a:srgbClr>
                  </a:outerShdw>
                </a:effectLst>
              </a:rPr>
              <a:t>Mac Item</a:t>
            </a:r>
            <a:endParaRPr lang="en-US" sz="2800" dirty="0">
              <a:solidFill>
                <a:schemeClr val="accent3">
                  <a:lumMod val="40000"/>
                  <a:lumOff val="60000"/>
                </a:schemeClr>
              </a:solidFill>
              <a:effectLst>
                <a:outerShdw blurRad="38100" dist="38100" dir="2700000" algn="tl">
                  <a:srgbClr val="000000">
                    <a:alpha val="43137"/>
                  </a:srgbClr>
                </a:outerShdw>
              </a:effectLst>
            </a:endParaRPr>
          </a:p>
        </p:txBody>
      </p:sp>
      <p:sp>
        <p:nvSpPr>
          <p:cNvPr id="4" name="Marcador de contenido 3"/>
          <p:cNvSpPr>
            <a:spLocks noGrp="1"/>
          </p:cNvSpPr>
          <p:nvPr>
            <p:ph sz="half" idx="2"/>
          </p:nvPr>
        </p:nvSpPr>
        <p:spPr>
          <a:xfrm>
            <a:off x="1103312" y="753100"/>
            <a:ext cx="4396339" cy="5351800"/>
          </a:xfrm>
        </p:spPr>
        <p:txBody>
          <a:bodyPr>
            <a:normAutofit/>
          </a:bodyPr>
          <a:lstStyle/>
          <a:p>
            <a:pPr>
              <a:lnSpc>
                <a:spcPct val="450000"/>
              </a:lnSpc>
            </a:pPr>
            <a:r>
              <a:rPr lang="en-US" sz="2000" dirty="0" smtClean="0">
                <a:effectLst>
                  <a:outerShdw blurRad="38100" dist="38100" dir="2700000" algn="tl">
                    <a:srgbClr val="000000">
                      <a:alpha val="43137"/>
                    </a:srgbClr>
                  </a:outerShdw>
                </a:effectLst>
              </a:rPr>
              <a:t>Launchpad</a:t>
            </a:r>
          </a:p>
          <a:p>
            <a:pPr>
              <a:lnSpc>
                <a:spcPct val="450000"/>
              </a:lnSpc>
            </a:pPr>
            <a:r>
              <a:rPr lang="en-US" sz="2000" dirty="0" smtClean="0">
                <a:effectLst>
                  <a:outerShdw blurRad="38100" dist="38100" dir="2700000" algn="tl">
                    <a:srgbClr val="000000">
                      <a:alpha val="43137"/>
                    </a:srgbClr>
                  </a:outerShdw>
                </a:effectLst>
              </a:rPr>
              <a:t>Alias</a:t>
            </a:r>
          </a:p>
          <a:p>
            <a:pPr>
              <a:lnSpc>
                <a:spcPct val="450000"/>
              </a:lnSpc>
            </a:pPr>
            <a:r>
              <a:rPr lang="en-US" sz="2000" dirty="0" smtClean="0">
                <a:effectLst>
                  <a:outerShdw blurRad="38100" dist="38100" dir="2700000" algn="tl">
                    <a:srgbClr val="000000">
                      <a:alpha val="43137"/>
                    </a:srgbClr>
                  </a:outerShdw>
                </a:effectLst>
              </a:rPr>
              <a:t>System Preferences</a:t>
            </a:r>
            <a:endParaRPr lang="en-US" sz="2000" dirty="0">
              <a:effectLst>
                <a:outerShdw blurRad="38100" dist="38100" dir="2700000" algn="tl">
                  <a:srgbClr val="000000">
                    <a:alpha val="43137"/>
                  </a:srgbClr>
                </a:outerShdw>
              </a:effectLst>
            </a:endParaRPr>
          </a:p>
        </p:txBody>
      </p:sp>
      <p:sp>
        <p:nvSpPr>
          <p:cNvPr id="5" name="Marcador de texto 4"/>
          <p:cNvSpPr>
            <a:spLocks noGrp="1"/>
          </p:cNvSpPr>
          <p:nvPr>
            <p:ph type="body" sz="quarter" idx="3"/>
          </p:nvPr>
        </p:nvSpPr>
        <p:spPr>
          <a:xfrm>
            <a:off x="5654494" y="328276"/>
            <a:ext cx="4396339" cy="576262"/>
          </a:xfrm>
        </p:spPr>
        <p:txBody>
          <a:bodyPr/>
          <a:lstStyle/>
          <a:p>
            <a:r>
              <a:rPr lang="en-US" sz="2800" dirty="0" smtClean="0">
                <a:solidFill>
                  <a:schemeClr val="accent3">
                    <a:lumMod val="40000"/>
                    <a:lumOff val="60000"/>
                  </a:schemeClr>
                </a:solidFill>
                <a:effectLst>
                  <a:outerShdw blurRad="38100" dist="38100" dir="2700000" algn="tl">
                    <a:srgbClr val="000000">
                      <a:alpha val="43137"/>
                    </a:srgbClr>
                  </a:outerShdw>
                </a:effectLst>
              </a:rPr>
              <a:t>Windows Equivalent</a:t>
            </a:r>
            <a:endParaRPr lang="en-US" sz="2800" dirty="0">
              <a:solidFill>
                <a:schemeClr val="accent3">
                  <a:lumMod val="40000"/>
                  <a:lumOff val="60000"/>
                </a:schemeClr>
              </a:solidFill>
              <a:effectLst>
                <a:outerShdw blurRad="38100" dist="38100" dir="2700000" algn="tl">
                  <a:srgbClr val="000000">
                    <a:alpha val="43137"/>
                  </a:srgbClr>
                </a:outerShdw>
              </a:effectLst>
            </a:endParaRPr>
          </a:p>
        </p:txBody>
      </p:sp>
      <p:sp>
        <p:nvSpPr>
          <p:cNvPr id="6" name="Marcador de contenido 5"/>
          <p:cNvSpPr>
            <a:spLocks noGrp="1"/>
          </p:cNvSpPr>
          <p:nvPr>
            <p:ph sz="quarter" idx="4"/>
          </p:nvPr>
        </p:nvSpPr>
        <p:spPr>
          <a:xfrm>
            <a:off x="5654495" y="753100"/>
            <a:ext cx="4396339" cy="5351800"/>
          </a:xfrm>
        </p:spPr>
        <p:txBody>
          <a:bodyPr>
            <a:noAutofit/>
          </a:bodyPr>
          <a:lstStyle/>
          <a:p>
            <a:pPr>
              <a:lnSpc>
                <a:spcPct val="450000"/>
              </a:lnSpc>
            </a:pPr>
            <a:r>
              <a:rPr lang="en-US" sz="2000" dirty="0" smtClean="0">
                <a:effectLst>
                  <a:outerShdw blurRad="38100" dist="38100" dir="2700000" algn="tl">
                    <a:srgbClr val="000000">
                      <a:alpha val="43137"/>
                    </a:srgbClr>
                  </a:outerShdw>
                </a:effectLst>
              </a:rPr>
              <a:t>Start Menu</a:t>
            </a:r>
          </a:p>
          <a:p>
            <a:pPr>
              <a:lnSpc>
                <a:spcPct val="450000"/>
              </a:lnSpc>
            </a:pPr>
            <a:r>
              <a:rPr lang="en-US" sz="2000" dirty="0" smtClean="0">
                <a:effectLst>
                  <a:outerShdw blurRad="38100" dist="38100" dir="2700000" algn="tl">
                    <a:srgbClr val="000000">
                      <a:alpha val="43137"/>
                    </a:srgbClr>
                  </a:outerShdw>
                </a:effectLst>
              </a:rPr>
              <a:t>Shortcut</a:t>
            </a:r>
          </a:p>
          <a:p>
            <a:pPr>
              <a:lnSpc>
                <a:spcPct val="450000"/>
              </a:lnSpc>
            </a:pPr>
            <a:r>
              <a:rPr lang="en-US" sz="2000" dirty="0" smtClean="0">
                <a:effectLst>
                  <a:outerShdw blurRad="38100" dist="38100" dir="2700000" algn="tl">
                    <a:srgbClr val="000000">
                      <a:alpha val="43137"/>
                    </a:srgbClr>
                  </a:outerShdw>
                </a:effectLst>
              </a:rPr>
              <a:t>Control Panel</a:t>
            </a:r>
          </a:p>
        </p:txBody>
      </p:sp>
      <p:pic>
        <p:nvPicPr>
          <p:cNvPr id="2" name="Imagen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12750" y="1884719"/>
            <a:ext cx="1080000" cy="1080000"/>
          </a:xfrm>
          <a:prstGeom prst="rect">
            <a:avLst/>
          </a:prstGeom>
        </p:spPr>
      </p:pic>
      <p:pic>
        <p:nvPicPr>
          <p:cNvPr id="13" name="Imagen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35444" y="1884719"/>
            <a:ext cx="1080000" cy="1080000"/>
          </a:xfrm>
          <a:prstGeom prst="rect">
            <a:avLst/>
          </a:prstGeom>
        </p:spPr>
      </p:pic>
      <p:pic>
        <p:nvPicPr>
          <p:cNvPr id="17" name="Imagen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612750" y="3404900"/>
            <a:ext cx="1080000" cy="1080000"/>
          </a:xfrm>
          <a:prstGeom prst="rect">
            <a:avLst/>
          </a:prstGeom>
        </p:spPr>
      </p:pic>
      <p:pic>
        <p:nvPicPr>
          <p:cNvPr id="19" name="Imagen 1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35444" y="3404900"/>
            <a:ext cx="1080000" cy="1080000"/>
          </a:xfrm>
          <a:prstGeom prst="rect">
            <a:avLst/>
          </a:prstGeom>
        </p:spPr>
      </p:pic>
      <p:pic>
        <p:nvPicPr>
          <p:cNvPr id="20" name="Imagen 1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612750" y="5024900"/>
            <a:ext cx="1080000" cy="1080000"/>
          </a:xfrm>
          <a:prstGeom prst="rect">
            <a:avLst/>
          </a:prstGeom>
        </p:spPr>
      </p:pic>
      <p:pic>
        <p:nvPicPr>
          <p:cNvPr id="21" name="Imagen 2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35444" y="5024900"/>
            <a:ext cx="1080000" cy="1080000"/>
          </a:xfrm>
          <a:prstGeom prst="rect">
            <a:avLst/>
          </a:prstGeom>
        </p:spPr>
      </p:pic>
    </p:spTree>
    <p:extLst>
      <p:ext uri="{BB962C8B-B14F-4D97-AF65-F5344CB8AC3E}">
        <p14:creationId xmlns:p14="http://schemas.microsoft.com/office/powerpoint/2010/main" val="250426674"/>
      </p:ext>
    </p:extLst>
  </p:cSld>
  <p:clrMapOvr>
    <a:masterClrMapping/>
  </p:clrMapOvr>
  <mc:AlternateContent xmlns:mc="http://schemas.openxmlformats.org/markup-compatibility/2006">
    <mc:Choice xmlns:p14="http://schemas.microsoft.com/office/powerpoint/2010/main" Requires="p14">
      <p:transition spd="slow" p14:dur="1500">
        <p14:reveal/>
      </p:transition>
    </mc:Choice>
    <mc:Fallback>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p:cNvSpPr>
            <a:spLocks noGrp="1"/>
          </p:cNvSpPr>
          <p:nvPr>
            <p:ph type="body" idx="1"/>
          </p:nvPr>
        </p:nvSpPr>
        <p:spPr>
          <a:xfrm>
            <a:off x="1103312" y="328276"/>
            <a:ext cx="4396338" cy="576262"/>
          </a:xfrm>
        </p:spPr>
        <p:txBody>
          <a:bodyPr/>
          <a:lstStyle/>
          <a:p>
            <a:r>
              <a:rPr lang="en-US" sz="2800" dirty="0" smtClean="0">
                <a:solidFill>
                  <a:schemeClr val="accent3">
                    <a:lumMod val="40000"/>
                    <a:lumOff val="60000"/>
                  </a:schemeClr>
                </a:solidFill>
                <a:effectLst>
                  <a:outerShdw blurRad="38100" dist="38100" dir="2700000" algn="tl">
                    <a:srgbClr val="000000">
                      <a:alpha val="43137"/>
                    </a:srgbClr>
                  </a:outerShdw>
                </a:effectLst>
              </a:rPr>
              <a:t>Mac Item</a:t>
            </a:r>
            <a:endParaRPr lang="en-US" sz="2800" dirty="0">
              <a:solidFill>
                <a:schemeClr val="accent3">
                  <a:lumMod val="40000"/>
                  <a:lumOff val="60000"/>
                </a:schemeClr>
              </a:solidFill>
              <a:effectLst>
                <a:outerShdw blurRad="38100" dist="38100" dir="2700000" algn="tl">
                  <a:srgbClr val="000000">
                    <a:alpha val="43137"/>
                  </a:srgbClr>
                </a:outerShdw>
              </a:effectLst>
            </a:endParaRPr>
          </a:p>
        </p:txBody>
      </p:sp>
      <p:sp>
        <p:nvSpPr>
          <p:cNvPr id="4" name="Marcador de contenido 3"/>
          <p:cNvSpPr>
            <a:spLocks noGrp="1"/>
          </p:cNvSpPr>
          <p:nvPr>
            <p:ph sz="half" idx="2"/>
          </p:nvPr>
        </p:nvSpPr>
        <p:spPr>
          <a:xfrm>
            <a:off x="1103312" y="753100"/>
            <a:ext cx="4396339" cy="5351800"/>
          </a:xfrm>
        </p:spPr>
        <p:txBody>
          <a:bodyPr>
            <a:normAutofit/>
          </a:bodyPr>
          <a:lstStyle/>
          <a:p>
            <a:pPr>
              <a:lnSpc>
                <a:spcPct val="450000"/>
              </a:lnSpc>
            </a:pPr>
            <a:r>
              <a:rPr lang="en-US" sz="2000" dirty="0" smtClean="0">
                <a:effectLst>
                  <a:outerShdw blurRad="38100" dist="38100" dir="2700000" algn="tl">
                    <a:srgbClr val="000000">
                      <a:alpha val="43137"/>
                    </a:srgbClr>
                  </a:outerShdw>
                </a:effectLst>
              </a:rPr>
              <a:t>Terminal</a:t>
            </a:r>
          </a:p>
          <a:p>
            <a:pPr>
              <a:lnSpc>
                <a:spcPct val="450000"/>
              </a:lnSpc>
            </a:pPr>
            <a:r>
              <a:rPr lang="en-US" sz="2000" dirty="0" smtClean="0">
                <a:effectLst>
                  <a:outerShdw blurRad="38100" dist="38100" dir="2700000" algn="tl">
                    <a:srgbClr val="000000">
                      <a:alpha val="43137"/>
                    </a:srgbClr>
                  </a:outerShdw>
                </a:effectLst>
              </a:rPr>
              <a:t>Utilities</a:t>
            </a:r>
          </a:p>
          <a:p>
            <a:pPr>
              <a:lnSpc>
                <a:spcPct val="450000"/>
              </a:lnSpc>
            </a:pPr>
            <a:r>
              <a:rPr lang="en-US" sz="2000" dirty="0" smtClean="0">
                <a:effectLst>
                  <a:outerShdw blurRad="38100" dist="38100" dir="2700000" algn="tl">
                    <a:srgbClr val="000000">
                      <a:alpha val="43137"/>
                    </a:srgbClr>
                  </a:outerShdw>
                </a:effectLst>
              </a:rPr>
              <a:t>Trash can</a:t>
            </a:r>
            <a:endParaRPr lang="en-US" sz="2000" dirty="0">
              <a:effectLst>
                <a:outerShdw blurRad="38100" dist="38100" dir="2700000" algn="tl">
                  <a:srgbClr val="000000">
                    <a:alpha val="43137"/>
                  </a:srgbClr>
                </a:outerShdw>
              </a:effectLst>
            </a:endParaRPr>
          </a:p>
        </p:txBody>
      </p:sp>
      <p:sp>
        <p:nvSpPr>
          <p:cNvPr id="5" name="Marcador de texto 4"/>
          <p:cNvSpPr>
            <a:spLocks noGrp="1"/>
          </p:cNvSpPr>
          <p:nvPr>
            <p:ph type="body" sz="quarter" idx="3"/>
          </p:nvPr>
        </p:nvSpPr>
        <p:spPr>
          <a:xfrm>
            <a:off x="5654494" y="328276"/>
            <a:ext cx="4396339" cy="576262"/>
          </a:xfrm>
        </p:spPr>
        <p:txBody>
          <a:bodyPr/>
          <a:lstStyle/>
          <a:p>
            <a:r>
              <a:rPr lang="en-US" sz="2800" dirty="0" smtClean="0">
                <a:solidFill>
                  <a:schemeClr val="accent3">
                    <a:lumMod val="40000"/>
                    <a:lumOff val="60000"/>
                  </a:schemeClr>
                </a:solidFill>
                <a:effectLst>
                  <a:outerShdw blurRad="38100" dist="38100" dir="2700000" algn="tl">
                    <a:srgbClr val="000000">
                      <a:alpha val="43137"/>
                    </a:srgbClr>
                  </a:outerShdw>
                </a:effectLst>
              </a:rPr>
              <a:t>Windows Equivalent</a:t>
            </a:r>
            <a:endParaRPr lang="en-US" sz="2800" dirty="0">
              <a:solidFill>
                <a:schemeClr val="accent3">
                  <a:lumMod val="40000"/>
                  <a:lumOff val="60000"/>
                </a:schemeClr>
              </a:solidFill>
              <a:effectLst>
                <a:outerShdw blurRad="38100" dist="38100" dir="2700000" algn="tl">
                  <a:srgbClr val="000000">
                    <a:alpha val="43137"/>
                  </a:srgbClr>
                </a:outerShdw>
              </a:effectLst>
            </a:endParaRPr>
          </a:p>
        </p:txBody>
      </p:sp>
      <p:sp>
        <p:nvSpPr>
          <p:cNvPr id="6" name="Marcador de contenido 5"/>
          <p:cNvSpPr>
            <a:spLocks noGrp="1"/>
          </p:cNvSpPr>
          <p:nvPr>
            <p:ph sz="quarter" idx="4"/>
          </p:nvPr>
        </p:nvSpPr>
        <p:spPr>
          <a:xfrm>
            <a:off x="5654495" y="753100"/>
            <a:ext cx="4396339" cy="5351800"/>
          </a:xfrm>
        </p:spPr>
        <p:txBody>
          <a:bodyPr>
            <a:noAutofit/>
          </a:bodyPr>
          <a:lstStyle/>
          <a:p>
            <a:pPr>
              <a:lnSpc>
                <a:spcPct val="450000"/>
              </a:lnSpc>
            </a:pPr>
            <a:r>
              <a:rPr lang="en-US" sz="2000" dirty="0" smtClean="0">
                <a:effectLst>
                  <a:outerShdw blurRad="38100" dist="38100" dir="2700000" algn="tl">
                    <a:srgbClr val="000000">
                      <a:alpha val="43137"/>
                    </a:srgbClr>
                  </a:outerShdw>
                </a:effectLst>
              </a:rPr>
              <a:t>Command Prompt/PowerShell</a:t>
            </a:r>
          </a:p>
          <a:p>
            <a:pPr>
              <a:lnSpc>
                <a:spcPct val="450000"/>
              </a:lnSpc>
            </a:pPr>
            <a:r>
              <a:rPr lang="en-US" sz="2000" dirty="0" smtClean="0">
                <a:effectLst>
                  <a:outerShdw blurRad="38100" dist="38100" dir="2700000" algn="tl">
                    <a:srgbClr val="000000">
                      <a:alpha val="43137"/>
                    </a:srgbClr>
                  </a:outerShdw>
                </a:effectLst>
              </a:rPr>
              <a:t>Windows Accessories</a:t>
            </a:r>
          </a:p>
          <a:p>
            <a:pPr>
              <a:lnSpc>
                <a:spcPct val="450000"/>
              </a:lnSpc>
            </a:pPr>
            <a:r>
              <a:rPr lang="en-US" sz="2000" dirty="0" smtClean="0">
                <a:effectLst>
                  <a:outerShdw blurRad="38100" dist="38100" dir="2700000" algn="tl">
                    <a:srgbClr val="000000">
                      <a:alpha val="43137"/>
                    </a:srgbClr>
                  </a:outerShdw>
                </a:effectLst>
              </a:rPr>
              <a:t>Recycle bin</a:t>
            </a:r>
          </a:p>
        </p:txBody>
      </p:sp>
      <p:pic>
        <p:nvPicPr>
          <p:cNvPr id="2" name="Imagen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79975" y="1884719"/>
            <a:ext cx="1080000" cy="1080000"/>
          </a:xfrm>
          <a:prstGeom prst="rect">
            <a:avLst/>
          </a:prstGeom>
        </p:spPr>
      </p:pic>
      <p:pic>
        <p:nvPicPr>
          <p:cNvPr id="7" name="Imagen 6"/>
          <p:cNvPicPr>
            <a:picLocks noChangeAspect="1"/>
          </p:cNvPicPr>
          <p:nvPr/>
        </p:nvPicPr>
        <p:blipFill>
          <a:blip r:embed="rId3" cstate="print">
            <a:biLevel thresh="25000"/>
            <a:extLst>
              <a:ext uri="{BEBA8EAE-BF5A-486C-A8C5-ECC9F3942E4B}">
                <a14:imgProps xmlns:a14="http://schemas.microsoft.com/office/drawing/2010/main">
                  <a14:imgLayer r:embed="rId4">
                    <a14:imgEffect>
                      <a14:saturation sat="2000"/>
                    </a14:imgEffect>
                    <a14:imgEffect>
                      <a14:brightnessContrast bright="-56000" contrast="-68000"/>
                    </a14:imgEffect>
                  </a14:imgLayer>
                </a14:imgProps>
              </a:ext>
              <a:ext uri="{28A0092B-C50C-407E-A947-70E740481C1C}">
                <a14:useLocalDpi xmlns:a14="http://schemas.microsoft.com/office/drawing/2010/main" val="0"/>
              </a:ext>
            </a:extLst>
          </a:blip>
          <a:stretch>
            <a:fillRect/>
          </a:stretch>
        </p:blipFill>
        <p:spPr>
          <a:xfrm>
            <a:off x="6109447" y="1884719"/>
            <a:ext cx="1080000" cy="1080000"/>
          </a:xfrm>
          <a:prstGeom prst="rect">
            <a:avLst/>
          </a:prstGeom>
        </p:spPr>
      </p:pic>
      <p:pic>
        <p:nvPicPr>
          <p:cNvPr id="8" name="Imagen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44291" y="1884719"/>
            <a:ext cx="1080000" cy="1080000"/>
          </a:xfrm>
          <a:prstGeom prst="rect">
            <a:avLst/>
          </a:prstGeom>
        </p:spPr>
      </p:pic>
      <p:pic>
        <p:nvPicPr>
          <p:cNvPr id="9" name="Imagen 8"/>
          <p:cNvPicPr>
            <a:picLocks noChangeAspect="1"/>
          </p:cNvPicPr>
          <p:nvPr/>
        </p:nvPicPr>
        <p:blipFill rotWithShape="1">
          <a:blip r:embed="rId6" cstate="print">
            <a:extLst>
              <a:ext uri="{28A0092B-C50C-407E-A947-70E740481C1C}">
                <a14:useLocalDpi xmlns:a14="http://schemas.microsoft.com/office/drawing/2010/main" val="0"/>
              </a:ext>
            </a:extLst>
          </a:blip>
          <a:srcRect t="8011" r="27300"/>
          <a:stretch/>
        </p:blipFill>
        <p:spPr>
          <a:xfrm>
            <a:off x="6109447" y="3454809"/>
            <a:ext cx="1318215" cy="1080000"/>
          </a:xfrm>
          <a:prstGeom prst="rect">
            <a:avLst/>
          </a:prstGeom>
        </p:spPr>
      </p:pic>
      <p:pic>
        <p:nvPicPr>
          <p:cNvPr id="11" name="Imagen 10"/>
          <p:cNvPicPr>
            <a:picLocks noChangeAspect="1"/>
          </p:cNvPicPr>
          <p:nvPr/>
        </p:nvPicPr>
        <p:blipFill>
          <a:blip r:embed="rId7">
            <a:extLst>
              <a:ext uri="{BEBA8EAE-BF5A-486C-A8C5-ECC9F3942E4B}">
                <a14:imgProps xmlns:a14="http://schemas.microsoft.com/office/drawing/2010/main">
                  <a14:imgLayer r:embed="rId8">
                    <a14:imgEffect>
                      <a14:backgroundRemoval t="9961" b="89844" l="2148" r="95313">
                        <a14:foregroundMark x1="25000" y1="20898" x2="25000" y2="20898"/>
                        <a14:foregroundMark x1="19141" y1="68555" x2="19141" y2="68555"/>
                        <a14:foregroundMark x1="18750" y1="63867" x2="18750" y2="63867"/>
                        <a14:foregroundMark x1="25195" y1="71875" x2="25195" y2="71875"/>
                        <a14:foregroundMark x1="6445" y1="75195" x2="6445" y2="75195"/>
                        <a14:foregroundMark x1="11328" y1="83008" x2="11328" y2="83008"/>
                        <a14:foregroundMark x1="77734" y1="85938" x2="77734" y2="85938"/>
                        <a14:foregroundMark x1="85352" y1="76953" x2="85352" y2="76953"/>
                        <a14:foregroundMark x1="77734" y1="72266" x2="77734" y2="72266"/>
                        <a14:foregroundMark x1="64844" y1="71094" x2="63086" y2="69336"/>
                        <a14:foregroundMark x1="95313" y1="71094" x2="95313" y2="71094"/>
                        <a14:foregroundMark x1="2148" y1="32813" x2="2148" y2="32813"/>
                      </a14:backgroundRemoval>
                    </a14:imgEffect>
                  </a14:imgLayer>
                </a14:imgProps>
              </a:ext>
            </a:extLst>
          </a:blip>
          <a:stretch>
            <a:fillRect/>
          </a:stretch>
        </p:blipFill>
        <p:spPr>
          <a:xfrm>
            <a:off x="1479975" y="3454809"/>
            <a:ext cx="1080000" cy="1080000"/>
          </a:xfrm>
          <a:prstGeom prst="rect">
            <a:avLst/>
          </a:prstGeom>
        </p:spPr>
      </p:pic>
      <p:pic>
        <p:nvPicPr>
          <p:cNvPr id="13" name="Imagen 1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109447" y="5024899"/>
            <a:ext cx="1080000" cy="1080000"/>
          </a:xfrm>
          <a:prstGeom prst="rect">
            <a:avLst/>
          </a:prstGeom>
        </p:spPr>
      </p:pic>
      <p:pic>
        <p:nvPicPr>
          <p:cNvPr id="14" name="Imagen 13"/>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479975" y="5024899"/>
            <a:ext cx="1080000" cy="1080000"/>
          </a:xfrm>
          <a:prstGeom prst="rect">
            <a:avLst/>
          </a:prstGeom>
        </p:spPr>
      </p:pic>
    </p:spTree>
    <p:extLst>
      <p:ext uri="{BB962C8B-B14F-4D97-AF65-F5344CB8AC3E}">
        <p14:creationId xmlns:p14="http://schemas.microsoft.com/office/powerpoint/2010/main" val="509972122"/>
      </p:ext>
    </p:extLst>
  </p:cSld>
  <p:clrMapOvr>
    <a:masterClrMapping/>
  </p:clrMapOvr>
  <mc:AlternateContent xmlns:mc="http://schemas.openxmlformats.org/markup-compatibility/2006">
    <mc:Choice xmlns:p14="http://schemas.microsoft.com/office/powerpoint/2010/main" Requires="p14">
      <p:transition spd="slow" p14:dur="1500">
        <p14:reveal/>
      </p:transition>
    </mc:Choice>
    <mc:Fallback>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p:cNvSpPr>
            <a:spLocks noGrp="1"/>
          </p:cNvSpPr>
          <p:nvPr>
            <p:ph type="body" idx="1"/>
          </p:nvPr>
        </p:nvSpPr>
        <p:spPr>
          <a:xfrm>
            <a:off x="1103312" y="328276"/>
            <a:ext cx="4396338" cy="576262"/>
          </a:xfrm>
        </p:spPr>
        <p:txBody>
          <a:bodyPr/>
          <a:lstStyle/>
          <a:p>
            <a:r>
              <a:rPr lang="en-US" sz="2800" dirty="0" smtClean="0">
                <a:solidFill>
                  <a:schemeClr val="accent3">
                    <a:lumMod val="40000"/>
                    <a:lumOff val="60000"/>
                  </a:schemeClr>
                </a:solidFill>
                <a:effectLst>
                  <a:outerShdw blurRad="38100" dist="38100" dir="2700000" algn="tl">
                    <a:srgbClr val="000000">
                      <a:alpha val="43137"/>
                    </a:srgbClr>
                  </a:outerShdw>
                </a:effectLst>
              </a:rPr>
              <a:t>Mac Item</a:t>
            </a:r>
            <a:endParaRPr lang="en-US" sz="2800" dirty="0">
              <a:solidFill>
                <a:schemeClr val="accent3">
                  <a:lumMod val="40000"/>
                  <a:lumOff val="60000"/>
                </a:schemeClr>
              </a:solidFill>
              <a:effectLst>
                <a:outerShdw blurRad="38100" dist="38100" dir="2700000" algn="tl">
                  <a:srgbClr val="000000">
                    <a:alpha val="43137"/>
                  </a:srgbClr>
                </a:outerShdw>
              </a:effectLst>
            </a:endParaRPr>
          </a:p>
        </p:txBody>
      </p:sp>
      <p:sp>
        <p:nvSpPr>
          <p:cNvPr id="4" name="Marcador de contenido 3"/>
          <p:cNvSpPr>
            <a:spLocks noGrp="1"/>
          </p:cNvSpPr>
          <p:nvPr>
            <p:ph sz="half" idx="2"/>
          </p:nvPr>
        </p:nvSpPr>
        <p:spPr>
          <a:xfrm>
            <a:off x="1103312" y="753100"/>
            <a:ext cx="4396339" cy="5351800"/>
          </a:xfrm>
        </p:spPr>
        <p:txBody>
          <a:bodyPr>
            <a:normAutofit/>
          </a:bodyPr>
          <a:lstStyle/>
          <a:p>
            <a:pPr>
              <a:lnSpc>
                <a:spcPct val="450000"/>
              </a:lnSpc>
            </a:pPr>
            <a:r>
              <a:rPr lang="en-US" sz="2000" dirty="0" smtClean="0">
                <a:effectLst>
                  <a:outerShdw blurRad="38100" dist="38100" dir="2700000" algn="tl">
                    <a:srgbClr val="000000">
                      <a:alpha val="43137"/>
                    </a:srgbClr>
                  </a:outerShdw>
                </a:effectLst>
              </a:rPr>
              <a:t>Launchpad</a:t>
            </a:r>
          </a:p>
          <a:p>
            <a:pPr>
              <a:lnSpc>
                <a:spcPct val="450000"/>
              </a:lnSpc>
            </a:pPr>
            <a:r>
              <a:rPr lang="en-US" sz="2000" dirty="0" smtClean="0">
                <a:effectLst>
                  <a:outerShdw blurRad="38100" dist="38100" dir="2700000" algn="tl">
                    <a:srgbClr val="000000">
                      <a:alpha val="43137"/>
                    </a:srgbClr>
                  </a:outerShdw>
                </a:effectLst>
              </a:rPr>
              <a:t>Alias</a:t>
            </a:r>
          </a:p>
          <a:p>
            <a:pPr>
              <a:lnSpc>
                <a:spcPct val="450000"/>
              </a:lnSpc>
            </a:pPr>
            <a:r>
              <a:rPr lang="en-US" sz="2000" dirty="0" smtClean="0">
                <a:effectLst>
                  <a:outerShdw blurRad="38100" dist="38100" dir="2700000" algn="tl">
                    <a:srgbClr val="000000">
                      <a:alpha val="43137"/>
                    </a:srgbClr>
                  </a:outerShdw>
                </a:effectLst>
              </a:rPr>
              <a:t>System Preferences</a:t>
            </a:r>
            <a:endParaRPr lang="en-US" sz="2000" dirty="0">
              <a:effectLst>
                <a:outerShdw blurRad="38100" dist="38100" dir="2700000" algn="tl">
                  <a:srgbClr val="000000">
                    <a:alpha val="43137"/>
                  </a:srgbClr>
                </a:outerShdw>
              </a:effectLst>
            </a:endParaRPr>
          </a:p>
        </p:txBody>
      </p:sp>
      <p:sp>
        <p:nvSpPr>
          <p:cNvPr id="5" name="Marcador de texto 4"/>
          <p:cNvSpPr>
            <a:spLocks noGrp="1"/>
          </p:cNvSpPr>
          <p:nvPr>
            <p:ph type="body" sz="quarter" idx="3"/>
          </p:nvPr>
        </p:nvSpPr>
        <p:spPr>
          <a:xfrm>
            <a:off x="5654494" y="328276"/>
            <a:ext cx="4396339" cy="576262"/>
          </a:xfrm>
        </p:spPr>
        <p:txBody>
          <a:bodyPr/>
          <a:lstStyle/>
          <a:p>
            <a:r>
              <a:rPr lang="en-US" sz="2800" dirty="0" smtClean="0">
                <a:solidFill>
                  <a:schemeClr val="accent3">
                    <a:lumMod val="40000"/>
                    <a:lumOff val="60000"/>
                  </a:schemeClr>
                </a:solidFill>
                <a:effectLst>
                  <a:outerShdw blurRad="38100" dist="38100" dir="2700000" algn="tl">
                    <a:srgbClr val="000000">
                      <a:alpha val="43137"/>
                    </a:srgbClr>
                  </a:outerShdw>
                </a:effectLst>
              </a:rPr>
              <a:t>Windows Equivalent</a:t>
            </a:r>
            <a:endParaRPr lang="en-US" sz="2800" dirty="0">
              <a:solidFill>
                <a:schemeClr val="accent3">
                  <a:lumMod val="40000"/>
                  <a:lumOff val="60000"/>
                </a:schemeClr>
              </a:solidFill>
              <a:effectLst>
                <a:outerShdw blurRad="38100" dist="38100" dir="2700000" algn="tl">
                  <a:srgbClr val="000000">
                    <a:alpha val="43137"/>
                  </a:srgbClr>
                </a:outerShdw>
              </a:effectLst>
            </a:endParaRPr>
          </a:p>
        </p:txBody>
      </p:sp>
      <p:sp>
        <p:nvSpPr>
          <p:cNvPr id="6" name="Marcador de contenido 5"/>
          <p:cNvSpPr>
            <a:spLocks noGrp="1"/>
          </p:cNvSpPr>
          <p:nvPr>
            <p:ph sz="quarter" idx="4"/>
          </p:nvPr>
        </p:nvSpPr>
        <p:spPr>
          <a:xfrm>
            <a:off x="5654495" y="753100"/>
            <a:ext cx="4396339" cy="5351800"/>
          </a:xfrm>
        </p:spPr>
        <p:txBody>
          <a:bodyPr>
            <a:noAutofit/>
          </a:bodyPr>
          <a:lstStyle/>
          <a:p>
            <a:pPr>
              <a:lnSpc>
                <a:spcPct val="450000"/>
              </a:lnSpc>
            </a:pPr>
            <a:r>
              <a:rPr lang="en-US" sz="2000" dirty="0" smtClean="0">
                <a:effectLst>
                  <a:outerShdw blurRad="38100" dist="38100" dir="2700000" algn="tl">
                    <a:srgbClr val="000000">
                      <a:alpha val="43137"/>
                    </a:srgbClr>
                  </a:outerShdw>
                </a:effectLst>
              </a:rPr>
              <a:t>Start Menu</a:t>
            </a:r>
          </a:p>
          <a:p>
            <a:pPr>
              <a:lnSpc>
                <a:spcPct val="450000"/>
              </a:lnSpc>
            </a:pPr>
            <a:r>
              <a:rPr lang="en-US" sz="2000" dirty="0" smtClean="0">
                <a:effectLst>
                  <a:outerShdw blurRad="38100" dist="38100" dir="2700000" algn="tl">
                    <a:srgbClr val="000000">
                      <a:alpha val="43137"/>
                    </a:srgbClr>
                  </a:outerShdw>
                </a:effectLst>
              </a:rPr>
              <a:t>Shortcut</a:t>
            </a:r>
          </a:p>
          <a:p>
            <a:pPr>
              <a:lnSpc>
                <a:spcPct val="450000"/>
              </a:lnSpc>
            </a:pPr>
            <a:r>
              <a:rPr lang="en-US" sz="2000" dirty="0" smtClean="0">
                <a:effectLst>
                  <a:outerShdw blurRad="38100" dist="38100" dir="2700000" algn="tl">
                    <a:srgbClr val="000000">
                      <a:alpha val="43137"/>
                    </a:srgbClr>
                  </a:outerShdw>
                </a:effectLst>
              </a:rPr>
              <a:t>Control Panel</a:t>
            </a:r>
          </a:p>
        </p:txBody>
      </p:sp>
    </p:spTree>
    <p:extLst>
      <p:ext uri="{BB962C8B-B14F-4D97-AF65-F5344CB8AC3E}">
        <p14:creationId xmlns:p14="http://schemas.microsoft.com/office/powerpoint/2010/main" val="1659151103"/>
      </p:ext>
    </p:extLst>
  </p:cSld>
  <p:clrMapOvr>
    <a:masterClrMapping/>
  </p:clrMapOvr>
  <mc:AlternateContent xmlns:mc="http://schemas.openxmlformats.org/markup-compatibility/2006">
    <mc:Choice xmlns:p14="http://schemas.microsoft.com/office/powerpoint/2010/main" Requires="p14">
      <p:transition spd="slow" p14:dur="1500">
        <p14:reveal/>
      </p:transition>
    </mc:Choice>
    <mc:Fallback>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duotone>
              <a:prstClr val="black"/>
              <a:schemeClr val="accent5">
                <a:tint val="45000"/>
                <a:satMod val="400000"/>
              </a:schemeClr>
            </a:duotone>
            <a:extLst>
              <a:ext uri="{BEBA8EAE-BF5A-486C-A8C5-ECC9F3942E4B}">
                <a14:imgProps xmlns:a14="http://schemas.microsoft.com/office/drawing/2010/main">
                  <a14:imgLayer r:embed="rId3">
                    <a14:imgEffect>
                      <a14:artisticBlur/>
                    </a14:imgEffect>
                    <a14:imgEffect>
                      <a14:colorTemperature colorTemp="6000"/>
                    </a14:imgEffect>
                    <a14:imgEffect>
                      <a14:saturation sat="33000"/>
                    </a14:imgEffect>
                    <a14:imgEffect>
                      <a14:brightnessContrast bright="-20000" contrast="-40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4" name="Título 3"/>
          <p:cNvSpPr>
            <a:spLocks noGrp="1"/>
          </p:cNvSpPr>
          <p:nvPr>
            <p:ph type="title"/>
          </p:nvPr>
        </p:nvSpPr>
        <p:spPr>
          <a:xfrm>
            <a:off x="1154954" y="1447801"/>
            <a:ext cx="8825659" cy="1058732"/>
          </a:xfrm>
        </p:spPr>
        <p:txBody>
          <a:bodyPr/>
          <a:lstStyle/>
          <a:p>
            <a:pPr algn="ctr"/>
            <a:r>
              <a:rPr lang="en-US" dirty="0" smtClean="0"/>
              <a:t>Office for Mac Installation</a:t>
            </a:r>
            <a:endParaRPr lang="en-US" dirty="0"/>
          </a:p>
        </p:txBody>
      </p:sp>
      <p:pic>
        <p:nvPicPr>
          <p:cNvPr id="6" name="Imagen 5"/>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796064" y="3270323"/>
            <a:ext cx="4915757" cy="1131356"/>
          </a:xfrm>
          <a:prstGeom prst="rect">
            <a:avLst/>
          </a:prstGeom>
        </p:spPr>
      </p:pic>
      <p:pic>
        <p:nvPicPr>
          <p:cNvPr id="7" name="Imagen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051744" y="2871567"/>
            <a:ext cx="1928869" cy="1928869"/>
          </a:xfrm>
          <a:prstGeom prst="rect">
            <a:avLst/>
          </a:prstGeom>
        </p:spPr>
      </p:pic>
      <p:sp>
        <p:nvSpPr>
          <p:cNvPr id="11" name="Cheurón 10"/>
          <p:cNvSpPr/>
          <p:nvPr/>
        </p:nvSpPr>
        <p:spPr>
          <a:xfrm>
            <a:off x="6099586" y="3475619"/>
            <a:ext cx="561664" cy="720763"/>
          </a:xfrm>
          <a:prstGeom prst="chevr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3" name="Cheurón 12"/>
          <p:cNvSpPr/>
          <p:nvPr/>
        </p:nvSpPr>
        <p:spPr>
          <a:xfrm>
            <a:off x="6616518" y="3475619"/>
            <a:ext cx="561133" cy="720763"/>
          </a:xfrm>
          <a:prstGeom prst="chevro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4" name="Cheurón 13"/>
          <p:cNvSpPr/>
          <p:nvPr/>
        </p:nvSpPr>
        <p:spPr>
          <a:xfrm>
            <a:off x="7152100" y="3475619"/>
            <a:ext cx="644629" cy="720763"/>
          </a:xfrm>
          <a:prstGeom prst="chevron">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259059015"/>
      </p:ext>
    </p:extLst>
  </p:cSld>
  <p:clrMapOvr>
    <a:masterClrMapping/>
  </p:clrMapOvr>
  <mc:AlternateContent xmlns:mc="http://schemas.openxmlformats.org/markup-compatibility/2006">
    <mc:Choice xmlns:p14="http://schemas.microsoft.com/office/powerpoint/2010/main" Requires="p14">
      <p:transition spd="slow" p14:dur="1500">
        <p14:reveal/>
      </p:transition>
    </mc:Choice>
    <mc:Fallback>
      <p:transition spd="slow">
        <p:fade/>
      </p:transition>
    </mc:Fallback>
  </mc:AlternateContent>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emplate>Ion</Template>
  <TotalTime>167</TotalTime>
  <Words>162</Words>
  <Application>Microsoft Office PowerPoint</Application>
  <PresentationFormat>Panorámica</PresentationFormat>
  <Paragraphs>44</Paragraphs>
  <Slides>9</Slides>
  <Notes>0</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9</vt:i4>
      </vt:variant>
    </vt:vector>
  </HeadingPairs>
  <TitlesOfParts>
    <vt:vector size="13" baseType="lpstr">
      <vt:lpstr>Arial</vt:lpstr>
      <vt:lpstr>Century Gothic</vt:lpstr>
      <vt:lpstr>Wingdings 3</vt:lpstr>
      <vt:lpstr>Ion</vt:lpstr>
      <vt:lpstr>Mac Installation &amp; Activation  -Basic Troubleshooting-</vt:lpstr>
      <vt:lpstr>Topics to be covered</vt:lpstr>
      <vt:lpstr>Mac Terminology</vt:lpstr>
      <vt:lpstr>About Mac users…</vt:lpstr>
      <vt:lpstr>Presentación de PowerPoint</vt:lpstr>
      <vt:lpstr>Presentación de PowerPoint</vt:lpstr>
      <vt:lpstr>Presentación de PowerPoint</vt:lpstr>
      <vt:lpstr>Presentación de PowerPoint</vt:lpstr>
      <vt:lpstr>Office for Mac Installation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 Installation &amp;</dc:title>
  <dc:creator>Elnnon</dc:creator>
  <cp:lastModifiedBy>Elnnon</cp:lastModifiedBy>
  <cp:revision>33</cp:revision>
  <dcterms:created xsi:type="dcterms:W3CDTF">2018-10-18T06:47:55Z</dcterms:created>
  <dcterms:modified xsi:type="dcterms:W3CDTF">2018-10-19T05:24:54Z</dcterms:modified>
</cp:coreProperties>
</file>